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711" r:id="rId2"/>
  </p:sldMasterIdLst>
  <p:notesMasterIdLst>
    <p:notesMasterId r:id="rId62"/>
  </p:notesMasterIdLst>
  <p:sldIdLst>
    <p:sldId id="256" r:id="rId3"/>
    <p:sldId id="532" r:id="rId4"/>
    <p:sldId id="533" r:id="rId5"/>
    <p:sldId id="588" r:id="rId6"/>
    <p:sldId id="589" r:id="rId7"/>
    <p:sldId id="536" r:id="rId8"/>
    <p:sldId id="537" r:id="rId9"/>
    <p:sldId id="538" r:id="rId10"/>
    <p:sldId id="539" r:id="rId11"/>
    <p:sldId id="540" r:id="rId12"/>
    <p:sldId id="541" r:id="rId13"/>
    <p:sldId id="542" r:id="rId14"/>
    <p:sldId id="543" r:id="rId15"/>
    <p:sldId id="582" r:id="rId16"/>
    <p:sldId id="583" r:id="rId17"/>
    <p:sldId id="584" r:id="rId18"/>
    <p:sldId id="585" r:id="rId19"/>
    <p:sldId id="586" r:id="rId20"/>
    <p:sldId id="587" r:id="rId21"/>
    <p:sldId id="544" r:id="rId22"/>
    <p:sldId id="545" r:id="rId23"/>
    <p:sldId id="509" r:id="rId24"/>
    <p:sldId id="546" r:id="rId25"/>
    <p:sldId id="547" r:id="rId26"/>
    <p:sldId id="548" r:id="rId27"/>
    <p:sldId id="549" r:id="rId28"/>
    <p:sldId id="550" r:id="rId29"/>
    <p:sldId id="551" r:id="rId30"/>
    <p:sldId id="552" r:id="rId31"/>
    <p:sldId id="553" r:id="rId32"/>
    <p:sldId id="554" r:id="rId33"/>
    <p:sldId id="555" r:id="rId34"/>
    <p:sldId id="556" r:id="rId35"/>
    <p:sldId id="557" r:id="rId36"/>
    <p:sldId id="558" r:id="rId37"/>
    <p:sldId id="559" r:id="rId38"/>
    <p:sldId id="560" r:id="rId39"/>
    <p:sldId id="561" r:id="rId40"/>
    <p:sldId id="591" r:id="rId41"/>
    <p:sldId id="563" r:id="rId42"/>
    <p:sldId id="564" r:id="rId43"/>
    <p:sldId id="565" r:id="rId44"/>
    <p:sldId id="566" r:id="rId45"/>
    <p:sldId id="567" r:id="rId46"/>
    <p:sldId id="568" r:id="rId47"/>
    <p:sldId id="569" r:id="rId48"/>
    <p:sldId id="570" r:id="rId49"/>
    <p:sldId id="571" r:id="rId50"/>
    <p:sldId id="572" r:id="rId51"/>
    <p:sldId id="573" r:id="rId52"/>
    <p:sldId id="574" r:id="rId53"/>
    <p:sldId id="575" r:id="rId54"/>
    <p:sldId id="576" r:id="rId55"/>
    <p:sldId id="577" r:id="rId56"/>
    <p:sldId id="578" r:id="rId57"/>
    <p:sldId id="579" r:id="rId58"/>
    <p:sldId id="580" r:id="rId59"/>
    <p:sldId id="581" r:id="rId60"/>
    <p:sldId id="394" r:id="rId61"/>
  </p:sldIdLst>
  <p:sldSz cx="9144000" cy="5143500" type="screen16x9"/>
  <p:notesSz cx="6858000" cy="9144000"/>
  <p:custDataLst>
    <p:tags r:id="rId63"/>
  </p:custDataLst>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FFFF"/>
    <a:srgbClr val="66FFFF"/>
    <a:srgbClr val="333333"/>
    <a:srgbClr val="5F5F5F"/>
    <a:srgbClr val="FFCC00"/>
    <a:srgbClr val="83C1F9"/>
    <a:srgbClr val="A1C9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55" autoAdjust="0"/>
    <p:restoredTop sz="99145" autoAdjust="0"/>
  </p:normalViewPr>
  <p:slideViewPr>
    <p:cSldViewPr showGuides="1">
      <p:cViewPr>
        <p:scale>
          <a:sx n="66" d="100"/>
          <a:sy n="66" d="100"/>
        </p:scale>
        <p:origin x="-2934" y="-1836"/>
      </p:cViewPr>
      <p:guideLst>
        <p:guide orient="horz" pos="1171"/>
        <p:guide pos="2880"/>
      </p:guideLst>
    </p:cSldViewPr>
  </p:slideViewPr>
  <p:outlineViewPr>
    <p:cViewPr>
      <p:scale>
        <a:sx n="33" d="100"/>
        <a:sy n="33" d="100"/>
      </p:scale>
      <p:origin x="12"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ata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diagrams/_rels/data18.xml.rels><?xml version="1.0" encoding="UTF-8" standalone="yes"?>
<Relationships xmlns="http://schemas.openxmlformats.org/package/2006/relationships"><Relationship Id="rId1" Type="http://schemas.openxmlformats.org/officeDocument/2006/relationships/image" Target="../media/image14.png"/></Relationships>
</file>

<file path=ppt/diagrams/_rels/data19.xml.rels><?xml version="1.0" encoding="UTF-8" standalone="yes"?>
<Relationships xmlns="http://schemas.openxmlformats.org/package/2006/relationships"><Relationship Id="rId1" Type="http://schemas.openxmlformats.org/officeDocument/2006/relationships/image" Target="../media/image15.png"/></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s>
</file>

<file path=ppt/diagrams/_rels/data20.xml.rels><?xml version="1.0" encoding="UTF-8" standalone="yes"?>
<Relationships xmlns="http://schemas.openxmlformats.org/package/2006/relationships"><Relationship Id="rId1" Type="http://schemas.openxmlformats.org/officeDocument/2006/relationships/image" Target="../media/image17.png"/></Relationships>
</file>

<file path=ppt/diagrams/_rels/data21.xml.rels><?xml version="1.0" encoding="UTF-8" standalone="yes"?>
<Relationships xmlns="http://schemas.openxmlformats.org/package/2006/relationships"><Relationship Id="rId1" Type="http://schemas.openxmlformats.org/officeDocument/2006/relationships/image" Target="../media/image19.png"/></Relationships>
</file>

<file path=ppt/diagrams/_rels/data22.xml.rels><?xml version="1.0" encoding="UTF-8" standalone="yes"?>
<Relationships xmlns="http://schemas.openxmlformats.org/package/2006/relationships"><Relationship Id="rId1" Type="http://schemas.openxmlformats.org/officeDocument/2006/relationships/image" Target="../media/image20.png"/></Relationships>
</file>

<file path=ppt/diagrams/_rels/data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24.xml.rels><?xml version="1.0" encoding="UTF-8" standalone="yes"?>
<Relationships xmlns="http://schemas.openxmlformats.org/package/2006/relationships"><Relationship Id="rId1" Type="http://schemas.openxmlformats.org/officeDocument/2006/relationships/image" Target="../media/image24.png"/></Relationships>
</file>

<file path=ppt/diagrams/_rels/data26.xml.rels><?xml version="1.0" encoding="UTF-8" standalone="yes"?>
<Relationships xmlns="http://schemas.openxmlformats.org/package/2006/relationships"><Relationship Id="rId1" Type="http://schemas.openxmlformats.org/officeDocument/2006/relationships/image" Target="../media/image25.png"/></Relationships>
</file>

<file path=ppt/diagrams/_rels/data27.xml.rels><?xml version="1.0" encoding="UTF-8" standalone="yes"?>
<Relationships xmlns="http://schemas.openxmlformats.org/package/2006/relationships"><Relationship Id="rId1" Type="http://schemas.openxmlformats.org/officeDocument/2006/relationships/image" Target="../media/image26.png"/></Relationships>
</file>

<file path=ppt/diagrams/_rels/data28.xml.rels><?xml version="1.0" encoding="UTF-8" standalone="yes"?>
<Relationships xmlns="http://schemas.openxmlformats.org/package/2006/relationships"><Relationship Id="rId1" Type="http://schemas.openxmlformats.org/officeDocument/2006/relationships/image" Target="../media/image27.png"/></Relationships>
</file>

<file path=ppt/diagrams/_rels/data29.xml.rels><?xml version="1.0" encoding="UTF-8" standalone="yes"?>
<Relationships xmlns="http://schemas.openxmlformats.org/package/2006/relationships"><Relationship Id="rId1" Type="http://schemas.openxmlformats.org/officeDocument/2006/relationships/image" Target="../media/image29.png"/></Relationships>
</file>

<file path=ppt/diagrams/_rels/data3.xml.rels><?xml version="1.0" encoding="UTF-8" standalone="yes"?>
<Relationships xmlns="http://schemas.openxmlformats.org/package/2006/relationships"><Relationship Id="rId1" Type="http://schemas.openxmlformats.org/officeDocument/2006/relationships/image" Target="../media/image4.png"/></Relationships>
</file>

<file path=ppt/diagrams/_rels/data30.xml.rels><?xml version="1.0" encoding="UTF-8" standalone="yes"?>
<Relationships xmlns="http://schemas.openxmlformats.org/package/2006/relationships"><Relationship Id="rId1" Type="http://schemas.openxmlformats.org/officeDocument/2006/relationships/image" Target="../media/image30.png"/></Relationships>
</file>

<file path=ppt/diagrams/_rels/data31.xml.rels><?xml version="1.0" encoding="UTF-8" standalone="yes"?>
<Relationships xmlns="http://schemas.openxmlformats.org/package/2006/relationships"><Relationship Id="rId1" Type="http://schemas.openxmlformats.org/officeDocument/2006/relationships/image" Target="../media/image31.png"/></Relationships>
</file>

<file path=ppt/diagrams/_rels/data32.xml.rels><?xml version="1.0" encoding="UTF-8" standalone="yes"?>
<Relationships xmlns="http://schemas.openxmlformats.org/package/2006/relationships"><Relationship Id="rId1" Type="http://schemas.openxmlformats.org/officeDocument/2006/relationships/image" Target="../media/image32.png"/></Relationships>
</file>

<file path=ppt/diagrams/_rels/data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4.xml.rels><?xml version="1.0" encoding="UTF-8" standalone="yes"?>
<Relationships xmlns="http://schemas.openxmlformats.org/package/2006/relationships"><Relationship Id="rId1" Type="http://schemas.openxmlformats.org/officeDocument/2006/relationships/image" Target="../media/image5.png"/></Relationships>
</file>

<file path=ppt/diagrams/_rels/data7.xml.rels><?xml version="1.0" encoding="UTF-8" standalone="yes"?>
<Relationships xmlns="http://schemas.openxmlformats.org/package/2006/relationships"><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3E31D-E300-4632-AC67-6FC05A7235FC}" type="doc">
      <dgm:prSet loTypeId="urn:microsoft.com/office/officeart/2008/layout/PictureStrips" loCatId="picture" qsTypeId="urn:microsoft.com/office/officeart/2005/8/quickstyle/simple4" qsCatId="simple" csTypeId="urn:microsoft.com/office/officeart/2005/8/colors/accent1_2" csCatId="accent1" phldr="1"/>
      <dgm:spPr/>
      <dgm:t>
        <a:bodyPr/>
        <a:lstStyle/>
        <a:p>
          <a:endParaRPr lang="zh-CN" altLang="en-US"/>
        </a:p>
      </dgm:t>
    </dgm:pt>
    <dgm:pt modelId="{192C7717-2E81-4578-AB4C-380C5C6BDAA1}">
      <dgm:prSet custT="1"/>
      <dgm:spPr/>
      <dgm:t>
        <a:bodyPr lIns="1944000"/>
        <a:lstStyle/>
        <a:p>
          <a:pPr rtl="0">
            <a:lnSpc>
              <a:spcPct val="120000"/>
            </a:lnSpc>
          </a:pPr>
          <a:r>
            <a:rPr lang="zh-CN" altLang="en-US" sz="2200" dirty="0" smtClean="0"/>
            <a:t>        强大的军事、合理的政治制度、法律体系。准确地说，应该是政治经济共同体。由政治结构所包络的国家是我们通常最容易意识到的国家概念的对应物。但是从本质上看，共同的经济利益依存关系，是作为政治单位的国家的核心。</a:t>
          </a:r>
          <a:endParaRPr lang="zh-CN" altLang="en-US" sz="2200" dirty="0"/>
        </a:p>
      </dgm:t>
    </dgm:pt>
    <dgm:pt modelId="{6C5B379A-BC43-4562-A8E5-492714C3B204}" type="parTrans" cxnId="{26E05551-24DE-45B8-9A8D-F6BD126EAE83}">
      <dgm:prSet/>
      <dgm:spPr/>
      <dgm:t>
        <a:bodyPr/>
        <a:lstStyle/>
        <a:p>
          <a:endParaRPr lang="zh-CN" altLang="en-US"/>
        </a:p>
      </dgm:t>
    </dgm:pt>
    <dgm:pt modelId="{921CF74D-C334-43B7-B065-5978D17E7E49}" type="sibTrans" cxnId="{26E05551-24DE-45B8-9A8D-F6BD126EAE83}">
      <dgm:prSet/>
      <dgm:spPr/>
      <dgm:t>
        <a:bodyPr/>
        <a:lstStyle/>
        <a:p>
          <a:endParaRPr lang="zh-CN" altLang="en-US"/>
        </a:p>
      </dgm:t>
    </dgm:pt>
    <dgm:pt modelId="{352D1241-F72A-4D62-BEE3-C557952B146A}" type="pres">
      <dgm:prSet presAssocID="{0DF3E31D-E300-4632-AC67-6FC05A7235FC}" presName="Name0" presStyleCnt="0">
        <dgm:presLayoutVars>
          <dgm:dir/>
          <dgm:resizeHandles val="exact"/>
        </dgm:presLayoutVars>
      </dgm:prSet>
      <dgm:spPr/>
      <dgm:t>
        <a:bodyPr/>
        <a:lstStyle/>
        <a:p>
          <a:endParaRPr lang="zh-CN" altLang="en-US"/>
        </a:p>
      </dgm:t>
    </dgm:pt>
    <dgm:pt modelId="{EAC1617F-185B-4864-AC96-95EBCEB0ABA0}" type="pres">
      <dgm:prSet presAssocID="{192C7717-2E81-4578-AB4C-380C5C6BDAA1}" presName="composite" presStyleCnt="0"/>
      <dgm:spPr/>
    </dgm:pt>
    <dgm:pt modelId="{84527C90-D612-42B7-A1BD-0DBCE9F25E44}" type="pres">
      <dgm:prSet presAssocID="{192C7717-2E81-4578-AB4C-380C5C6BDAA1}" presName="rect1" presStyleLbl="trAlignAcc1" presStyleIdx="0" presStyleCnt="1" custScaleY="115098" custLinFactNeighborY="-9353">
        <dgm:presLayoutVars>
          <dgm:bulletEnabled val="1"/>
        </dgm:presLayoutVars>
      </dgm:prSet>
      <dgm:spPr/>
      <dgm:t>
        <a:bodyPr/>
        <a:lstStyle/>
        <a:p>
          <a:endParaRPr lang="zh-CN" altLang="en-US"/>
        </a:p>
      </dgm:t>
    </dgm:pt>
    <dgm:pt modelId="{B56FA91C-64FE-4483-AE26-AE8287098051}" type="pres">
      <dgm:prSet presAssocID="{192C7717-2E81-4578-AB4C-380C5C6BDAA1}" presName="rect2" presStyleLbl="fgImgPlace1" presStyleIdx="0" presStyleCnt="1" custScaleX="164846" custScaleY="138621" custLinFactNeighborX="-250" custLinFactNeighborY="12279"/>
      <dgm:spPr>
        <a:blipFill rotWithShape="1">
          <a:blip xmlns:r="http://schemas.openxmlformats.org/officeDocument/2006/relationships" r:embed="rId1"/>
          <a:stretch>
            <a:fillRect/>
          </a:stretch>
        </a:blipFill>
      </dgm:spPr>
    </dgm:pt>
  </dgm:ptLst>
  <dgm:cxnLst>
    <dgm:cxn modelId="{3E0503A1-25EC-4380-947D-100367FF4A81}" type="presOf" srcId="{192C7717-2E81-4578-AB4C-380C5C6BDAA1}" destId="{84527C90-D612-42B7-A1BD-0DBCE9F25E44}" srcOrd="0" destOrd="0" presId="urn:microsoft.com/office/officeart/2008/layout/PictureStrips"/>
    <dgm:cxn modelId="{BC4C2A45-32FC-4B07-BA5B-906D3AF59681}" type="presOf" srcId="{0DF3E31D-E300-4632-AC67-6FC05A7235FC}" destId="{352D1241-F72A-4D62-BEE3-C557952B146A}" srcOrd="0" destOrd="0" presId="urn:microsoft.com/office/officeart/2008/layout/PictureStrips"/>
    <dgm:cxn modelId="{26E05551-24DE-45B8-9A8D-F6BD126EAE83}" srcId="{0DF3E31D-E300-4632-AC67-6FC05A7235FC}" destId="{192C7717-2E81-4578-AB4C-380C5C6BDAA1}" srcOrd="0" destOrd="0" parTransId="{6C5B379A-BC43-4562-A8E5-492714C3B204}" sibTransId="{921CF74D-C334-43B7-B065-5978D17E7E49}"/>
    <dgm:cxn modelId="{B4C8C8B3-BF25-44B8-90C4-64F7A24CCAA4}" type="presParOf" srcId="{352D1241-F72A-4D62-BEE3-C557952B146A}" destId="{EAC1617F-185B-4864-AC96-95EBCEB0ABA0}" srcOrd="0" destOrd="0" presId="urn:microsoft.com/office/officeart/2008/layout/PictureStrips"/>
    <dgm:cxn modelId="{50E75B7D-F8FB-4254-855B-F27614E3FA97}" type="presParOf" srcId="{EAC1617F-185B-4864-AC96-95EBCEB0ABA0}" destId="{84527C90-D612-42B7-A1BD-0DBCE9F25E44}" srcOrd="0" destOrd="0" presId="urn:microsoft.com/office/officeart/2008/layout/PictureStrips"/>
    <dgm:cxn modelId="{D4B4FC29-1474-4A32-8A36-C43A1502F9BE}" type="presParOf" srcId="{EAC1617F-185B-4864-AC96-95EBCEB0ABA0}" destId="{B56FA91C-64FE-4483-AE26-AE8287098051}"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D06DCC-40B4-4232-BA7D-F62F55795ACE}" type="doc">
      <dgm:prSet loTypeId="urn:microsoft.com/office/officeart/2005/8/layout/hList9" loCatId="list" qsTypeId="urn:microsoft.com/office/officeart/2005/8/quickstyle/simple4" qsCatId="simple" csTypeId="urn:microsoft.com/office/officeart/2005/8/colors/colorful4" csCatId="colorful" phldr="1"/>
      <dgm:spPr/>
      <dgm:t>
        <a:bodyPr/>
        <a:lstStyle/>
        <a:p>
          <a:endParaRPr lang="zh-CN" altLang="en-US"/>
        </a:p>
      </dgm:t>
    </dgm:pt>
    <dgm:pt modelId="{CB9AF765-D229-4512-84D1-E04427E0507F}">
      <dgm:prSet phldrT="[文本]" custT="1"/>
      <dgm:spPr/>
      <dgm:t>
        <a:bodyPr/>
        <a:lstStyle/>
        <a:p>
          <a:r>
            <a:rPr lang="zh-CN" altLang="en-US" sz="5400" dirty="0" smtClean="0"/>
            <a:t>五</a:t>
          </a:r>
          <a:endParaRPr lang="zh-CN" altLang="en-US" sz="5400" dirty="0"/>
        </a:p>
      </dgm:t>
    </dgm:pt>
    <dgm:pt modelId="{BE5B85ED-C9E4-4DCD-B576-375DD7678D14}" type="parTrans" cxnId="{26D6D936-A51C-498F-8666-B36A8AD5860B}">
      <dgm:prSet/>
      <dgm:spPr/>
      <dgm:t>
        <a:bodyPr/>
        <a:lstStyle/>
        <a:p>
          <a:endParaRPr lang="zh-CN" altLang="en-US" sz="2400"/>
        </a:p>
      </dgm:t>
    </dgm:pt>
    <dgm:pt modelId="{1E98A5F3-B0AA-47B2-9F74-78EC42C34BB7}" type="sibTrans" cxnId="{26D6D936-A51C-498F-8666-B36A8AD5860B}">
      <dgm:prSet/>
      <dgm:spPr/>
      <dgm:t>
        <a:bodyPr/>
        <a:lstStyle/>
        <a:p>
          <a:endParaRPr lang="zh-CN" altLang="en-US" sz="2400"/>
        </a:p>
      </dgm:t>
    </dgm:pt>
    <dgm:pt modelId="{8FCB3E2E-F785-42BA-B59C-E945CB2AE6AA}">
      <dgm:prSet phldrT="[文本]" custT="1"/>
      <dgm:spPr/>
      <dgm:t>
        <a:bodyPr/>
        <a:lstStyle/>
        <a:p>
          <a:r>
            <a:rPr lang="zh-CN" altLang="en-US" sz="2400" b="1" dirty="0" smtClean="0"/>
            <a:t>五大工程       </a:t>
          </a:r>
          <a:endParaRPr lang="zh-CN" altLang="en-US" sz="2400" dirty="0"/>
        </a:p>
      </dgm:t>
    </dgm:pt>
    <dgm:pt modelId="{D964B81F-FC1E-45FB-8CF4-FB46FF5DD8D4}" type="parTrans" cxnId="{2AFC24DB-ECB8-47BD-8E53-F9B58E43A412}">
      <dgm:prSet/>
      <dgm:spPr/>
      <dgm:t>
        <a:bodyPr/>
        <a:lstStyle/>
        <a:p>
          <a:endParaRPr lang="zh-CN" altLang="en-US" sz="2400"/>
        </a:p>
      </dgm:t>
    </dgm:pt>
    <dgm:pt modelId="{8771427D-EE2D-439A-B393-D1FE07436601}" type="sibTrans" cxnId="{2AFC24DB-ECB8-47BD-8E53-F9B58E43A412}">
      <dgm:prSet/>
      <dgm:spPr/>
      <dgm:t>
        <a:bodyPr/>
        <a:lstStyle/>
        <a:p>
          <a:endParaRPr lang="zh-CN" altLang="en-US" sz="2400"/>
        </a:p>
      </dgm:t>
    </dgm:pt>
    <dgm:pt modelId="{0EA6E978-A897-4B65-A45F-39274A40EB00}">
      <dgm:prSet phldrT="[文本]" custT="1"/>
      <dgm:spPr/>
      <dgm:t>
        <a:bodyPr/>
        <a:lstStyle/>
        <a:p>
          <a:r>
            <a:rPr lang="zh-CN" altLang="en-US" sz="2400" b="1" dirty="0" smtClean="0"/>
            <a:t>万里长城、兵马俑、都江堰、灵渠、大运河</a:t>
          </a:r>
        </a:p>
      </dgm:t>
    </dgm:pt>
    <dgm:pt modelId="{FF08C7EE-9FFC-4865-9DAA-B874D27252E9}" type="parTrans" cxnId="{28E4FC6A-5550-4A1F-8EED-44322058A4F8}">
      <dgm:prSet/>
      <dgm:spPr/>
      <dgm:t>
        <a:bodyPr/>
        <a:lstStyle/>
        <a:p>
          <a:endParaRPr lang="zh-CN" altLang="en-US" sz="2400"/>
        </a:p>
      </dgm:t>
    </dgm:pt>
    <dgm:pt modelId="{44582BB6-C5A1-426D-9273-5BB3DF6C8CB5}" type="sibTrans" cxnId="{28E4FC6A-5550-4A1F-8EED-44322058A4F8}">
      <dgm:prSet/>
      <dgm:spPr/>
      <dgm:t>
        <a:bodyPr/>
        <a:lstStyle/>
        <a:p>
          <a:endParaRPr lang="zh-CN" altLang="en-US" sz="2400"/>
        </a:p>
      </dgm:t>
    </dgm:pt>
    <dgm:pt modelId="{7B773B86-2C45-4FCB-A5A7-D4E7E35F06A3}">
      <dgm:prSet phldrT="[文本]" custT="1"/>
      <dgm:spPr/>
      <dgm:t>
        <a:bodyPr/>
        <a:lstStyle/>
        <a:p>
          <a:r>
            <a:rPr lang="zh-CN" altLang="en-US" sz="5400" dirty="0" smtClean="0"/>
            <a:t>六</a:t>
          </a:r>
          <a:endParaRPr lang="zh-CN" altLang="en-US" sz="5400" dirty="0"/>
        </a:p>
      </dgm:t>
    </dgm:pt>
    <dgm:pt modelId="{812331D1-5126-4B79-8532-24F239AF08ED}" type="parTrans" cxnId="{66B8AAB6-87C9-43D4-88B1-2C40C2E58B09}">
      <dgm:prSet/>
      <dgm:spPr/>
      <dgm:t>
        <a:bodyPr/>
        <a:lstStyle/>
        <a:p>
          <a:endParaRPr lang="zh-CN" altLang="en-US" sz="2400"/>
        </a:p>
      </dgm:t>
    </dgm:pt>
    <dgm:pt modelId="{914B61A6-EE2D-4910-938A-D278C7958472}" type="sibTrans" cxnId="{66B8AAB6-87C9-43D4-88B1-2C40C2E58B09}">
      <dgm:prSet/>
      <dgm:spPr/>
      <dgm:t>
        <a:bodyPr/>
        <a:lstStyle/>
        <a:p>
          <a:endParaRPr lang="zh-CN" altLang="en-US" sz="2400"/>
        </a:p>
      </dgm:t>
    </dgm:pt>
    <dgm:pt modelId="{C025F741-D6C1-4128-85E5-D10D14CEFAE5}">
      <dgm:prSet phldrT="[文本]" custT="1"/>
      <dgm:spPr/>
      <dgm:t>
        <a:bodyPr/>
        <a:lstStyle/>
        <a:p>
          <a:r>
            <a:rPr lang="zh-CN" altLang="en-US" sz="2400" b="1" dirty="0" smtClean="0"/>
            <a:t>六大古都       </a:t>
          </a:r>
          <a:endParaRPr lang="zh-CN" altLang="en-US" sz="2400" dirty="0"/>
        </a:p>
      </dgm:t>
    </dgm:pt>
    <dgm:pt modelId="{8238FDCC-08AB-4599-B2E2-E13962D9DB1B}" type="parTrans" cxnId="{12A9F1E3-A40D-45BF-ADEB-7715C251280C}">
      <dgm:prSet/>
      <dgm:spPr/>
      <dgm:t>
        <a:bodyPr/>
        <a:lstStyle/>
        <a:p>
          <a:endParaRPr lang="zh-CN" altLang="en-US" sz="2400"/>
        </a:p>
      </dgm:t>
    </dgm:pt>
    <dgm:pt modelId="{FE4A7E1D-60CD-4625-BB4C-49E65AB12C45}" type="sibTrans" cxnId="{12A9F1E3-A40D-45BF-ADEB-7715C251280C}">
      <dgm:prSet/>
      <dgm:spPr/>
      <dgm:t>
        <a:bodyPr/>
        <a:lstStyle/>
        <a:p>
          <a:endParaRPr lang="zh-CN" altLang="en-US" sz="2400"/>
        </a:p>
      </dgm:t>
    </dgm:pt>
    <dgm:pt modelId="{6228CEEC-168A-4619-A07A-322AF7159629}">
      <dgm:prSet phldrT="[文本]" custT="1"/>
      <dgm:spPr/>
      <dgm:t>
        <a:bodyPr/>
        <a:lstStyle/>
        <a:p>
          <a:r>
            <a:rPr lang="zh-CN" altLang="en-US" sz="2400" b="1" dirty="0" smtClean="0"/>
            <a:t>北京、南京、西安、开封、洛阳、杭州</a:t>
          </a:r>
        </a:p>
      </dgm:t>
    </dgm:pt>
    <dgm:pt modelId="{5AC4AED4-A992-47A7-AE0F-DB10687A9E5B}" type="parTrans" cxnId="{41791D80-F469-473D-A337-EA774487469B}">
      <dgm:prSet/>
      <dgm:spPr/>
      <dgm:t>
        <a:bodyPr/>
        <a:lstStyle/>
        <a:p>
          <a:endParaRPr lang="zh-CN" altLang="en-US" sz="2400"/>
        </a:p>
      </dgm:t>
    </dgm:pt>
    <dgm:pt modelId="{1E3B4710-C507-4C8B-BCD3-8558A512E54E}" type="sibTrans" cxnId="{41791D80-F469-473D-A337-EA774487469B}">
      <dgm:prSet/>
      <dgm:spPr/>
      <dgm:t>
        <a:bodyPr/>
        <a:lstStyle/>
        <a:p>
          <a:endParaRPr lang="zh-CN" altLang="en-US" sz="2400"/>
        </a:p>
      </dgm:t>
    </dgm:pt>
    <dgm:pt modelId="{0DE705C6-D4FD-47EB-9990-EE0BE778D895}" type="pres">
      <dgm:prSet presAssocID="{74D06DCC-40B4-4232-BA7D-F62F55795ACE}" presName="list" presStyleCnt="0">
        <dgm:presLayoutVars>
          <dgm:dir/>
          <dgm:animLvl val="lvl"/>
        </dgm:presLayoutVars>
      </dgm:prSet>
      <dgm:spPr/>
      <dgm:t>
        <a:bodyPr/>
        <a:lstStyle/>
        <a:p>
          <a:endParaRPr lang="zh-CN" altLang="en-US"/>
        </a:p>
      </dgm:t>
    </dgm:pt>
    <dgm:pt modelId="{BEA88DAE-B01C-4707-A42E-33CFE6BA1B91}" type="pres">
      <dgm:prSet presAssocID="{CB9AF765-D229-4512-84D1-E04427E0507F}" presName="posSpace" presStyleCnt="0"/>
      <dgm:spPr/>
      <dgm:t>
        <a:bodyPr/>
        <a:lstStyle/>
        <a:p>
          <a:endParaRPr lang="zh-CN" altLang="en-US"/>
        </a:p>
      </dgm:t>
    </dgm:pt>
    <dgm:pt modelId="{459F46CE-7475-4B38-BB21-011C6C5FB348}" type="pres">
      <dgm:prSet presAssocID="{CB9AF765-D229-4512-84D1-E04427E0507F}" presName="vertFlow" presStyleCnt="0"/>
      <dgm:spPr/>
      <dgm:t>
        <a:bodyPr/>
        <a:lstStyle/>
        <a:p>
          <a:endParaRPr lang="zh-CN" altLang="en-US"/>
        </a:p>
      </dgm:t>
    </dgm:pt>
    <dgm:pt modelId="{4CFEF5C0-5DFA-4D9E-8542-2C844039E125}" type="pres">
      <dgm:prSet presAssocID="{CB9AF765-D229-4512-84D1-E04427E0507F}" presName="topSpace" presStyleCnt="0"/>
      <dgm:spPr/>
      <dgm:t>
        <a:bodyPr/>
        <a:lstStyle/>
        <a:p>
          <a:endParaRPr lang="zh-CN" altLang="en-US"/>
        </a:p>
      </dgm:t>
    </dgm:pt>
    <dgm:pt modelId="{43411159-3501-413F-8A11-B614256B8B30}" type="pres">
      <dgm:prSet presAssocID="{CB9AF765-D229-4512-84D1-E04427E0507F}" presName="firstComp" presStyleCnt="0"/>
      <dgm:spPr/>
      <dgm:t>
        <a:bodyPr/>
        <a:lstStyle/>
        <a:p>
          <a:endParaRPr lang="zh-CN" altLang="en-US"/>
        </a:p>
      </dgm:t>
    </dgm:pt>
    <dgm:pt modelId="{E59B01F3-BDAE-446C-9E0D-ECF17CE7D3D0}" type="pres">
      <dgm:prSet presAssocID="{CB9AF765-D229-4512-84D1-E04427E0507F}" presName="firstChild" presStyleLbl="bgAccFollowNode1" presStyleIdx="0" presStyleCnt="4"/>
      <dgm:spPr/>
      <dgm:t>
        <a:bodyPr/>
        <a:lstStyle/>
        <a:p>
          <a:endParaRPr lang="zh-CN" altLang="en-US"/>
        </a:p>
      </dgm:t>
    </dgm:pt>
    <dgm:pt modelId="{3B5F6A20-E42A-443B-86FB-588F48B3CC62}" type="pres">
      <dgm:prSet presAssocID="{CB9AF765-D229-4512-84D1-E04427E0507F}" presName="firstChildTx" presStyleLbl="bgAccFollowNode1" presStyleIdx="0" presStyleCnt="4">
        <dgm:presLayoutVars>
          <dgm:bulletEnabled val="1"/>
        </dgm:presLayoutVars>
      </dgm:prSet>
      <dgm:spPr/>
      <dgm:t>
        <a:bodyPr/>
        <a:lstStyle/>
        <a:p>
          <a:endParaRPr lang="zh-CN" altLang="en-US"/>
        </a:p>
      </dgm:t>
    </dgm:pt>
    <dgm:pt modelId="{5DD95231-7DBF-4BC5-9812-BCD5C39E04DD}" type="pres">
      <dgm:prSet presAssocID="{0EA6E978-A897-4B65-A45F-39274A40EB00}" presName="comp" presStyleCnt="0"/>
      <dgm:spPr/>
      <dgm:t>
        <a:bodyPr/>
        <a:lstStyle/>
        <a:p>
          <a:endParaRPr lang="zh-CN" altLang="en-US"/>
        </a:p>
      </dgm:t>
    </dgm:pt>
    <dgm:pt modelId="{82CFFA2E-B7AB-4AE0-A12E-7240CB7E294F}" type="pres">
      <dgm:prSet presAssocID="{0EA6E978-A897-4B65-A45F-39274A40EB00}" presName="child" presStyleLbl="bgAccFollowNode1" presStyleIdx="1" presStyleCnt="4"/>
      <dgm:spPr/>
      <dgm:t>
        <a:bodyPr/>
        <a:lstStyle/>
        <a:p>
          <a:endParaRPr lang="zh-CN" altLang="en-US"/>
        </a:p>
      </dgm:t>
    </dgm:pt>
    <dgm:pt modelId="{F0C81D0B-8BA7-4673-90DE-3BDDAEE8C978}" type="pres">
      <dgm:prSet presAssocID="{0EA6E978-A897-4B65-A45F-39274A40EB00}" presName="childTx" presStyleLbl="bgAccFollowNode1" presStyleIdx="1" presStyleCnt="4">
        <dgm:presLayoutVars>
          <dgm:bulletEnabled val="1"/>
        </dgm:presLayoutVars>
      </dgm:prSet>
      <dgm:spPr/>
      <dgm:t>
        <a:bodyPr/>
        <a:lstStyle/>
        <a:p>
          <a:endParaRPr lang="zh-CN" altLang="en-US"/>
        </a:p>
      </dgm:t>
    </dgm:pt>
    <dgm:pt modelId="{8EEA990D-7E52-4A87-B20A-B9799A70BD0A}" type="pres">
      <dgm:prSet presAssocID="{CB9AF765-D229-4512-84D1-E04427E0507F}" presName="negSpace" presStyleCnt="0"/>
      <dgm:spPr/>
      <dgm:t>
        <a:bodyPr/>
        <a:lstStyle/>
        <a:p>
          <a:endParaRPr lang="zh-CN" altLang="en-US"/>
        </a:p>
      </dgm:t>
    </dgm:pt>
    <dgm:pt modelId="{2196B31A-1BCD-4993-A5F7-7D641321BF0C}" type="pres">
      <dgm:prSet presAssocID="{CB9AF765-D229-4512-84D1-E04427E0507F}" presName="circle" presStyleLbl="node1" presStyleIdx="0" presStyleCnt="2"/>
      <dgm:spPr/>
      <dgm:t>
        <a:bodyPr/>
        <a:lstStyle/>
        <a:p>
          <a:endParaRPr lang="zh-CN" altLang="en-US"/>
        </a:p>
      </dgm:t>
    </dgm:pt>
    <dgm:pt modelId="{9CA3B961-32A3-4134-A3A9-285D58C9AB4C}" type="pres">
      <dgm:prSet presAssocID="{1E98A5F3-B0AA-47B2-9F74-78EC42C34BB7}" presName="transSpace" presStyleCnt="0"/>
      <dgm:spPr/>
      <dgm:t>
        <a:bodyPr/>
        <a:lstStyle/>
        <a:p>
          <a:endParaRPr lang="zh-CN" altLang="en-US"/>
        </a:p>
      </dgm:t>
    </dgm:pt>
    <dgm:pt modelId="{D12DD954-9A3E-4E14-B52A-CE28046030E3}" type="pres">
      <dgm:prSet presAssocID="{7B773B86-2C45-4FCB-A5A7-D4E7E35F06A3}" presName="posSpace" presStyleCnt="0"/>
      <dgm:spPr/>
      <dgm:t>
        <a:bodyPr/>
        <a:lstStyle/>
        <a:p>
          <a:endParaRPr lang="zh-CN" altLang="en-US"/>
        </a:p>
      </dgm:t>
    </dgm:pt>
    <dgm:pt modelId="{5E0005EA-2664-4D22-9CD8-B2E5F89475B8}" type="pres">
      <dgm:prSet presAssocID="{7B773B86-2C45-4FCB-A5A7-D4E7E35F06A3}" presName="vertFlow" presStyleCnt="0"/>
      <dgm:spPr/>
      <dgm:t>
        <a:bodyPr/>
        <a:lstStyle/>
        <a:p>
          <a:endParaRPr lang="zh-CN" altLang="en-US"/>
        </a:p>
      </dgm:t>
    </dgm:pt>
    <dgm:pt modelId="{49A0486D-E1B8-4A4B-AF35-36A54140E0EA}" type="pres">
      <dgm:prSet presAssocID="{7B773B86-2C45-4FCB-A5A7-D4E7E35F06A3}" presName="topSpace" presStyleCnt="0"/>
      <dgm:spPr/>
      <dgm:t>
        <a:bodyPr/>
        <a:lstStyle/>
        <a:p>
          <a:endParaRPr lang="zh-CN" altLang="en-US"/>
        </a:p>
      </dgm:t>
    </dgm:pt>
    <dgm:pt modelId="{1E9626C9-2A82-4B57-9E27-DB9757C9DFD0}" type="pres">
      <dgm:prSet presAssocID="{7B773B86-2C45-4FCB-A5A7-D4E7E35F06A3}" presName="firstComp" presStyleCnt="0"/>
      <dgm:spPr/>
      <dgm:t>
        <a:bodyPr/>
        <a:lstStyle/>
        <a:p>
          <a:endParaRPr lang="zh-CN" altLang="en-US"/>
        </a:p>
      </dgm:t>
    </dgm:pt>
    <dgm:pt modelId="{DBE45D33-A2EB-4F09-BBD4-C5AC7E6D55A9}" type="pres">
      <dgm:prSet presAssocID="{7B773B86-2C45-4FCB-A5A7-D4E7E35F06A3}" presName="firstChild" presStyleLbl="bgAccFollowNode1" presStyleIdx="2" presStyleCnt="4"/>
      <dgm:spPr/>
      <dgm:t>
        <a:bodyPr/>
        <a:lstStyle/>
        <a:p>
          <a:endParaRPr lang="zh-CN" altLang="en-US"/>
        </a:p>
      </dgm:t>
    </dgm:pt>
    <dgm:pt modelId="{B7003490-3931-484A-B6F2-F03FD019866E}" type="pres">
      <dgm:prSet presAssocID="{7B773B86-2C45-4FCB-A5A7-D4E7E35F06A3}" presName="firstChildTx" presStyleLbl="bgAccFollowNode1" presStyleIdx="2" presStyleCnt="4">
        <dgm:presLayoutVars>
          <dgm:bulletEnabled val="1"/>
        </dgm:presLayoutVars>
      </dgm:prSet>
      <dgm:spPr/>
      <dgm:t>
        <a:bodyPr/>
        <a:lstStyle/>
        <a:p>
          <a:endParaRPr lang="zh-CN" altLang="en-US"/>
        </a:p>
      </dgm:t>
    </dgm:pt>
    <dgm:pt modelId="{0B8440C9-B6DE-47AA-A3A0-64CBCD3A436E}" type="pres">
      <dgm:prSet presAssocID="{6228CEEC-168A-4619-A07A-322AF7159629}" presName="comp" presStyleCnt="0"/>
      <dgm:spPr/>
      <dgm:t>
        <a:bodyPr/>
        <a:lstStyle/>
        <a:p>
          <a:endParaRPr lang="zh-CN" altLang="en-US"/>
        </a:p>
      </dgm:t>
    </dgm:pt>
    <dgm:pt modelId="{E7799714-A051-4B45-80B4-48BD0AD8A825}" type="pres">
      <dgm:prSet presAssocID="{6228CEEC-168A-4619-A07A-322AF7159629}" presName="child" presStyleLbl="bgAccFollowNode1" presStyleIdx="3" presStyleCnt="4"/>
      <dgm:spPr/>
      <dgm:t>
        <a:bodyPr/>
        <a:lstStyle/>
        <a:p>
          <a:endParaRPr lang="zh-CN" altLang="en-US"/>
        </a:p>
      </dgm:t>
    </dgm:pt>
    <dgm:pt modelId="{1CA1F3D3-5155-43A3-AB72-187C4C76D2D5}" type="pres">
      <dgm:prSet presAssocID="{6228CEEC-168A-4619-A07A-322AF7159629}" presName="childTx" presStyleLbl="bgAccFollowNode1" presStyleIdx="3" presStyleCnt="4">
        <dgm:presLayoutVars>
          <dgm:bulletEnabled val="1"/>
        </dgm:presLayoutVars>
      </dgm:prSet>
      <dgm:spPr/>
      <dgm:t>
        <a:bodyPr/>
        <a:lstStyle/>
        <a:p>
          <a:endParaRPr lang="zh-CN" altLang="en-US"/>
        </a:p>
      </dgm:t>
    </dgm:pt>
    <dgm:pt modelId="{6489F731-0DD7-4A57-970E-59686E9D3D02}" type="pres">
      <dgm:prSet presAssocID="{7B773B86-2C45-4FCB-A5A7-D4E7E35F06A3}" presName="negSpace" presStyleCnt="0"/>
      <dgm:spPr/>
      <dgm:t>
        <a:bodyPr/>
        <a:lstStyle/>
        <a:p>
          <a:endParaRPr lang="zh-CN" altLang="en-US"/>
        </a:p>
      </dgm:t>
    </dgm:pt>
    <dgm:pt modelId="{B85DE81B-3D4E-48D7-BFC5-54EBDBFF0911}" type="pres">
      <dgm:prSet presAssocID="{7B773B86-2C45-4FCB-A5A7-D4E7E35F06A3}" presName="circle" presStyleLbl="node1" presStyleIdx="1" presStyleCnt="2"/>
      <dgm:spPr/>
      <dgm:t>
        <a:bodyPr/>
        <a:lstStyle/>
        <a:p>
          <a:endParaRPr lang="zh-CN" altLang="en-US"/>
        </a:p>
      </dgm:t>
    </dgm:pt>
  </dgm:ptLst>
  <dgm:cxnLst>
    <dgm:cxn modelId="{31D3828B-0E66-477C-9999-D82870EB57EB}" type="presOf" srcId="{0EA6E978-A897-4B65-A45F-39274A40EB00}" destId="{82CFFA2E-B7AB-4AE0-A12E-7240CB7E294F}" srcOrd="0" destOrd="0" presId="urn:microsoft.com/office/officeart/2005/8/layout/hList9"/>
    <dgm:cxn modelId="{12A9F1E3-A40D-45BF-ADEB-7715C251280C}" srcId="{7B773B86-2C45-4FCB-A5A7-D4E7E35F06A3}" destId="{C025F741-D6C1-4128-85E5-D10D14CEFAE5}" srcOrd="0" destOrd="0" parTransId="{8238FDCC-08AB-4599-B2E2-E13962D9DB1B}" sibTransId="{FE4A7E1D-60CD-4625-BB4C-49E65AB12C45}"/>
    <dgm:cxn modelId="{6865244C-4108-4F6E-BCE1-62F46BAFFABE}" type="presOf" srcId="{CB9AF765-D229-4512-84D1-E04427E0507F}" destId="{2196B31A-1BCD-4993-A5F7-7D641321BF0C}" srcOrd="0" destOrd="0" presId="urn:microsoft.com/office/officeart/2005/8/layout/hList9"/>
    <dgm:cxn modelId="{71A773C9-D615-43C6-98C7-E393564605D1}" type="presOf" srcId="{74D06DCC-40B4-4232-BA7D-F62F55795ACE}" destId="{0DE705C6-D4FD-47EB-9990-EE0BE778D895}" srcOrd="0" destOrd="0" presId="urn:microsoft.com/office/officeart/2005/8/layout/hList9"/>
    <dgm:cxn modelId="{437CA898-6F68-4FDC-85F5-94B579DCC0B9}" type="presOf" srcId="{C025F741-D6C1-4128-85E5-D10D14CEFAE5}" destId="{DBE45D33-A2EB-4F09-BBD4-C5AC7E6D55A9}" srcOrd="0" destOrd="0" presId="urn:microsoft.com/office/officeart/2005/8/layout/hList9"/>
    <dgm:cxn modelId="{39A24089-3276-45E9-8808-83C827B89092}" type="presOf" srcId="{8FCB3E2E-F785-42BA-B59C-E945CB2AE6AA}" destId="{E59B01F3-BDAE-446C-9E0D-ECF17CE7D3D0}" srcOrd="0" destOrd="0" presId="urn:microsoft.com/office/officeart/2005/8/layout/hList9"/>
    <dgm:cxn modelId="{41791D80-F469-473D-A337-EA774487469B}" srcId="{7B773B86-2C45-4FCB-A5A7-D4E7E35F06A3}" destId="{6228CEEC-168A-4619-A07A-322AF7159629}" srcOrd="1" destOrd="0" parTransId="{5AC4AED4-A992-47A7-AE0F-DB10687A9E5B}" sibTransId="{1E3B4710-C507-4C8B-BCD3-8558A512E54E}"/>
    <dgm:cxn modelId="{D270956B-61D6-4689-8861-D3E00A4F92F4}" type="presOf" srcId="{7B773B86-2C45-4FCB-A5A7-D4E7E35F06A3}" destId="{B85DE81B-3D4E-48D7-BFC5-54EBDBFF0911}" srcOrd="0" destOrd="0" presId="urn:microsoft.com/office/officeart/2005/8/layout/hList9"/>
    <dgm:cxn modelId="{79373C2F-620F-4453-9FD1-DB9D3FE7923B}" type="presOf" srcId="{6228CEEC-168A-4619-A07A-322AF7159629}" destId="{1CA1F3D3-5155-43A3-AB72-187C4C76D2D5}" srcOrd="1" destOrd="0" presId="urn:microsoft.com/office/officeart/2005/8/layout/hList9"/>
    <dgm:cxn modelId="{2AFC24DB-ECB8-47BD-8E53-F9B58E43A412}" srcId="{CB9AF765-D229-4512-84D1-E04427E0507F}" destId="{8FCB3E2E-F785-42BA-B59C-E945CB2AE6AA}" srcOrd="0" destOrd="0" parTransId="{D964B81F-FC1E-45FB-8CF4-FB46FF5DD8D4}" sibTransId="{8771427D-EE2D-439A-B393-D1FE07436601}"/>
    <dgm:cxn modelId="{28E4FC6A-5550-4A1F-8EED-44322058A4F8}" srcId="{CB9AF765-D229-4512-84D1-E04427E0507F}" destId="{0EA6E978-A897-4B65-A45F-39274A40EB00}" srcOrd="1" destOrd="0" parTransId="{FF08C7EE-9FFC-4865-9DAA-B874D27252E9}" sibTransId="{44582BB6-C5A1-426D-9273-5BB3DF6C8CB5}"/>
    <dgm:cxn modelId="{26D6D936-A51C-498F-8666-B36A8AD5860B}" srcId="{74D06DCC-40B4-4232-BA7D-F62F55795ACE}" destId="{CB9AF765-D229-4512-84D1-E04427E0507F}" srcOrd="0" destOrd="0" parTransId="{BE5B85ED-C9E4-4DCD-B576-375DD7678D14}" sibTransId="{1E98A5F3-B0AA-47B2-9F74-78EC42C34BB7}"/>
    <dgm:cxn modelId="{15441254-0733-4E6D-9F8D-5B467E6B9506}" type="presOf" srcId="{0EA6E978-A897-4B65-A45F-39274A40EB00}" destId="{F0C81D0B-8BA7-4673-90DE-3BDDAEE8C978}" srcOrd="1" destOrd="0" presId="urn:microsoft.com/office/officeart/2005/8/layout/hList9"/>
    <dgm:cxn modelId="{5CDBF6A6-BD66-45CE-B3BF-498F3EE5BF6D}" type="presOf" srcId="{6228CEEC-168A-4619-A07A-322AF7159629}" destId="{E7799714-A051-4B45-80B4-48BD0AD8A825}" srcOrd="0" destOrd="0" presId="urn:microsoft.com/office/officeart/2005/8/layout/hList9"/>
    <dgm:cxn modelId="{AB181525-7E40-413B-9816-9965451D77E3}" type="presOf" srcId="{8FCB3E2E-F785-42BA-B59C-E945CB2AE6AA}" destId="{3B5F6A20-E42A-443B-86FB-588F48B3CC62}" srcOrd="1" destOrd="0" presId="urn:microsoft.com/office/officeart/2005/8/layout/hList9"/>
    <dgm:cxn modelId="{66B8AAB6-87C9-43D4-88B1-2C40C2E58B09}" srcId="{74D06DCC-40B4-4232-BA7D-F62F55795ACE}" destId="{7B773B86-2C45-4FCB-A5A7-D4E7E35F06A3}" srcOrd="1" destOrd="0" parTransId="{812331D1-5126-4B79-8532-24F239AF08ED}" sibTransId="{914B61A6-EE2D-4910-938A-D278C7958472}"/>
    <dgm:cxn modelId="{7B168417-4ED4-4E1D-A86B-6A462D7B75D1}" type="presOf" srcId="{C025F741-D6C1-4128-85E5-D10D14CEFAE5}" destId="{B7003490-3931-484A-B6F2-F03FD019866E}" srcOrd="1" destOrd="0" presId="urn:microsoft.com/office/officeart/2005/8/layout/hList9"/>
    <dgm:cxn modelId="{297A9A07-400E-4E8D-80E2-11F48EA3BE74}" type="presParOf" srcId="{0DE705C6-D4FD-47EB-9990-EE0BE778D895}" destId="{BEA88DAE-B01C-4707-A42E-33CFE6BA1B91}" srcOrd="0" destOrd="0" presId="urn:microsoft.com/office/officeart/2005/8/layout/hList9"/>
    <dgm:cxn modelId="{AB80EB37-F087-41D7-AC6C-3840142C4520}" type="presParOf" srcId="{0DE705C6-D4FD-47EB-9990-EE0BE778D895}" destId="{459F46CE-7475-4B38-BB21-011C6C5FB348}" srcOrd="1" destOrd="0" presId="urn:microsoft.com/office/officeart/2005/8/layout/hList9"/>
    <dgm:cxn modelId="{C7F2AA6F-1CBA-43AE-8847-40AF17C77890}" type="presParOf" srcId="{459F46CE-7475-4B38-BB21-011C6C5FB348}" destId="{4CFEF5C0-5DFA-4D9E-8542-2C844039E125}" srcOrd="0" destOrd="0" presId="urn:microsoft.com/office/officeart/2005/8/layout/hList9"/>
    <dgm:cxn modelId="{45F03DA9-3AA5-4C68-A902-52D62EDB6894}" type="presParOf" srcId="{459F46CE-7475-4B38-BB21-011C6C5FB348}" destId="{43411159-3501-413F-8A11-B614256B8B30}" srcOrd="1" destOrd="0" presId="urn:microsoft.com/office/officeart/2005/8/layout/hList9"/>
    <dgm:cxn modelId="{C4CDC893-CD59-471C-8C32-266232CE69B4}" type="presParOf" srcId="{43411159-3501-413F-8A11-B614256B8B30}" destId="{E59B01F3-BDAE-446C-9E0D-ECF17CE7D3D0}" srcOrd="0" destOrd="0" presId="urn:microsoft.com/office/officeart/2005/8/layout/hList9"/>
    <dgm:cxn modelId="{9C32D0E7-EAEC-497C-B7C4-1D11A599BA77}" type="presParOf" srcId="{43411159-3501-413F-8A11-B614256B8B30}" destId="{3B5F6A20-E42A-443B-86FB-588F48B3CC62}" srcOrd="1" destOrd="0" presId="urn:microsoft.com/office/officeart/2005/8/layout/hList9"/>
    <dgm:cxn modelId="{E02925EF-9C57-433B-B070-826A745CF9A1}" type="presParOf" srcId="{459F46CE-7475-4B38-BB21-011C6C5FB348}" destId="{5DD95231-7DBF-4BC5-9812-BCD5C39E04DD}" srcOrd="2" destOrd="0" presId="urn:microsoft.com/office/officeart/2005/8/layout/hList9"/>
    <dgm:cxn modelId="{8E28BE03-B800-4C4C-9A2C-147754FC9DFB}" type="presParOf" srcId="{5DD95231-7DBF-4BC5-9812-BCD5C39E04DD}" destId="{82CFFA2E-B7AB-4AE0-A12E-7240CB7E294F}" srcOrd="0" destOrd="0" presId="urn:microsoft.com/office/officeart/2005/8/layout/hList9"/>
    <dgm:cxn modelId="{F5CB4F9A-C1B6-4A38-A0D6-3624397A5083}" type="presParOf" srcId="{5DD95231-7DBF-4BC5-9812-BCD5C39E04DD}" destId="{F0C81D0B-8BA7-4673-90DE-3BDDAEE8C978}" srcOrd="1" destOrd="0" presId="urn:microsoft.com/office/officeart/2005/8/layout/hList9"/>
    <dgm:cxn modelId="{95DAC698-851F-4454-9A34-707017B32506}" type="presParOf" srcId="{0DE705C6-D4FD-47EB-9990-EE0BE778D895}" destId="{8EEA990D-7E52-4A87-B20A-B9799A70BD0A}" srcOrd="2" destOrd="0" presId="urn:microsoft.com/office/officeart/2005/8/layout/hList9"/>
    <dgm:cxn modelId="{DB632EA0-2784-42D2-A2A7-A1E7FDB31CDD}" type="presParOf" srcId="{0DE705C6-D4FD-47EB-9990-EE0BE778D895}" destId="{2196B31A-1BCD-4993-A5F7-7D641321BF0C}" srcOrd="3" destOrd="0" presId="urn:microsoft.com/office/officeart/2005/8/layout/hList9"/>
    <dgm:cxn modelId="{0C653335-5E2D-42A8-B1AC-F1006CB81147}" type="presParOf" srcId="{0DE705C6-D4FD-47EB-9990-EE0BE778D895}" destId="{9CA3B961-32A3-4134-A3A9-285D58C9AB4C}" srcOrd="4" destOrd="0" presId="urn:microsoft.com/office/officeart/2005/8/layout/hList9"/>
    <dgm:cxn modelId="{9D0A7D72-A167-41DC-BFB3-A7CC9083C936}" type="presParOf" srcId="{0DE705C6-D4FD-47EB-9990-EE0BE778D895}" destId="{D12DD954-9A3E-4E14-B52A-CE28046030E3}" srcOrd="5" destOrd="0" presId="urn:microsoft.com/office/officeart/2005/8/layout/hList9"/>
    <dgm:cxn modelId="{D00E5152-3C7B-4331-AE03-8EF0CC5C4550}" type="presParOf" srcId="{0DE705C6-D4FD-47EB-9990-EE0BE778D895}" destId="{5E0005EA-2664-4D22-9CD8-B2E5F89475B8}" srcOrd="6" destOrd="0" presId="urn:microsoft.com/office/officeart/2005/8/layout/hList9"/>
    <dgm:cxn modelId="{1A53D76D-77CD-4BA4-BAB9-5B4F7F458FD3}" type="presParOf" srcId="{5E0005EA-2664-4D22-9CD8-B2E5F89475B8}" destId="{49A0486D-E1B8-4A4B-AF35-36A54140E0EA}" srcOrd="0" destOrd="0" presId="urn:microsoft.com/office/officeart/2005/8/layout/hList9"/>
    <dgm:cxn modelId="{84EF3486-C77D-44A8-AC74-2403CF35C003}" type="presParOf" srcId="{5E0005EA-2664-4D22-9CD8-B2E5F89475B8}" destId="{1E9626C9-2A82-4B57-9E27-DB9757C9DFD0}" srcOrd="1" destOrd="0" presId="urn:microsoft.com/office/officeart/2005/8/layout/hList9"/>
    <dgm:cxn modelId="{251621F4-B66E-4B1F-BFB2-71016429DA77}" type="presParOf" srcId="{1E9626C9-2A82-4B57-9E27-DB9757C9DFD0}" destId="{DBE45D33-A2EB-4F09-BBD4-C5AC7E6D55A9}" srcOrd="0" destOrd="0" presId="urn:microsoft.com/office/officeart/2005/8/layout/hList9"/>
    <dgm:cxn modelId="{83A026DC-10ED-4B66-8F26-B825F8C486D9}" type="presParOf" srcId="{1E9626C9-2A82-4B57-9E27-DB9757C9DFD0}" destId="{B7003490-3931-484A-B6F2-F03FD019866E}" srcOrd="1" destOrd="0" presId="urn:microsoft.com/office/officeart/2005/8/layout/hList9"/>
    <dgm:cxn modelId="{511A9A69-55DF-44FB-AA36-26770C52A668}" type="presParOf" srcId="{5E0005EA-2664-4D22-9CD8-B2E5F89475B8}" destId="{0B8440C9-B6DE-47AA-A3A0-64CBCD3A436E}" srcOrd="2" destOrd="0" presId="urn:microsoft.com/office/officeart/2005/8/layout/hList9"/>
    <dgm:cxn modelId="{A37DF764-9CBA-4808-BCE7-9109CEF820E1}" type="presParOf" srcId="{0B8440C9-B6DE-47AA-A3A0-64CBCD3A436E}" destId="{E7799714-A051-4B45-80B4-48BD0AD8A825}" srcOrd="0" destOrd="0" presId="urn:microsoft.com/office/officeart/2005/8/layout/hList9"/>
    <dgm:cxn modelId="{87D5C761-324D-4F0E-B040-3D5FDFE682F4}" type="presParOf" srcId="{0B8440C9-B6DE-47AA-A3A0-64CBCD3A436E}" destId="{1CA1F3D3-5155-43A3-AB72-187C4C76D2D5}" srcOrd="1" destOrd="0" presId="urn:microsoft.com/office/officeart/2005/8/layout/hList9"/>
    <dgm:cxn modelId="{9AFD3121-7D89-47C0-AC95-B9A7B57436E0}" type="presParOf" srcId="{0DE705C6-D4FD-47EB-9990-EE0BE778D895}" destId="{6489F731-0DD7-4A57-970E-59686E9D3D02}" srcOrd="7" destOrd="0" presId="urn:microsoft.com/office/officeart/2005/8/layout/hList9"/>
    <dgm:cxn modelId="{578E2C3B-070F-4DC2-B6C1-9B31D80DBCA7}" type="presParOf" srcId="{0DE705C6-D4FD-47EB-9990-EE0BE778D895}" destId="{B85DE81B-3D4E-48D7-BFC5-54EBDBFF0911}"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4D06DCC-40B4-4232-BA7D-F62F55795ACE}" type="doc">
      <dgm:prSet loTypeId="urn:microsoft.com/office/officeart/2005/8/layout/hList9" loCatId="list" qsTypeId="urn:microsoft.com/office/officeart/2005/8/quickstyle/simple4" qsCatId="simple" csTypeId="urn:microsoft.com/office/officeart/2005/8/colors/colorful5" csCatId="colorful" phldr="1"/>
      <dgm:spPr/>
      <dgm:t>
        <a:bodyPr/>
        <a:lstStyle/>
        <a:p>
          <a:endParaRPr lang="zh-CN" altLang="en-US"/>
        </a:p>
      </dgm:t>
    </dgm:pt>
    <dgm:pt modelId="{CB9AF765-D229-4512-84D1-E04427E0507F}">
      <dgm:prSet phldrT="[文本]" custT="1"/>
      <dgm:spPr/>
      <dgm:t>
        <a:bodyPr/>
        <a:lstStyle/>
        <a:p>
          <a:r>
            <a:rPr lang="zh-CN" altLang="en-US" sz="5400" dirty="0" smtClean="0"/>
            <a:t>七</a:t>
          </a:r>
          <a:endParaRPr lang="zh-CN" altLang="en-US" sz="5400" dirty="0"/>
        </a:p>
      </dgm:t>
    </dgm:pt>
    <dgm:pt modelId="{BE5B85ED-C9E4-4DCD-B576-375DD7678D14}" type="parTrans" cxnId="{26D6D936-A51C-498F-8666-B36A8AD5860B}">
      <dgm:prSet/>
      <dgm:spPr/>
      <dgm:t>
        <a:bodyPr/>
        <a:lstStyle/>
        <a:p>
          <a:endParaRPr lang="zh-CN" altLang="en-US" sz="2400"/>
        </a:p>
      </dgm:t>
    </dgm:pt>
    <dgm:pt modelId="{1E98A5F3-B0AA-47B2-9F74-78EC42C34BB7}" type="sibTrans" cxnId="{26D6D936-A51C-498F-8666-B36A8AD5860B}">
      <dgm:prSet/>
      <dgm:spPr/>
      <dgm:t>
        <a:bodyPr/>
        <a:lstStyle/>
        <a:p>
          <a:endParaRPr lang="zh-CN" altLang="en-US" sz="2400"/>
        </a:p>
      </dgm:t>
    </dgm:pt>
    <dgm:pt modelId="{8FCB3E2E-F785-42BA-B59C-E945CB2AE6AA}">
      <dgm:prSet phldrT="[文本]" custT="1"/>
      <dgm:spPr/>
      <dgm:t>
        <a:bodyPr/>
        <a:lstStyle/>
        <a:p>
          <a:r>
            <a:rPr lang="zh-CN" altLang="en-US" sz="2400" b="1" dirty="0" smtClean="0"/>
            <a:t>七大著名朝代</a:t>
          </a:r>
          <a:endParaRPr lang="zh-CN" altLang="en-US" sz="2400" dirty="0"/>
        </a:p>
      </dgm:t>
    </dgm:pt>
    <dgm:pt modelId="{D964B81F-FC1E-45FB-8CF4-FB46FF5DD8D4}" type="parTrans" cxnId="{2AFC24DB-ECB8-47BD-8E53-F9B58E43A412}">
      <dgm:prSet/>
      <dgm:spPr/>
      <dgm:t>
        <a:bodyPr/>
        <a:lstStyle/>
        <a:p>
          <a:endParaRPr lang="zh-CN" altLang="en-US" sz="2400"/>
        </a:p>
      </dgm:t>
    </dgm:pt>
    <dgm:pt modelId="{8771427D-EE2D-439A-B393-D1FE07436601}" type="sibTrans" cxnId="{2AFC24DB-ECB8-47BD-8E53-F9B58E43A412}">
      <dgm:prSet/>
      <dgm:spPr/>
      <dgm:t>
        <a:bodyPr/>
        <a:lstStyle/>
        <a:p>
          <a:endParaRPr lang="zh-CN" altLang="en-US" sz="2400"/>
        </a:p>
      </dgm:t>
    </dgm:pt>
    <dgm:pt modelId="{0EA6E978-A897-4B65-A45F-39274A40EB00}">
      <dgm:prSet phldrT="[文本]" custT="1"/>
      <dgm:spPr/>
      <dgm:t>
        <a:bodyPr/>
        <a:lstStyle/>
        <a:p>
          <a:r>
            <a:rPr lang="zh-CN" altLang="en-US" sz="2400" b="1" dirty="0" smtClean="0"/>
            <a:t>周、秦、汉、唐、宋、明、清</a:t>
          </a:r>
        </a:p>
      </dgm:t>
    </dgm:pt>
    <dgm:pt modelId="{FF08C7EE-9FFC-4865-9DAA-B874D27252E9}" type="parTrans" cxnId="{28E4FC6A-5550-4A1F-8EED-44322058A4F8}">
      <dgm:prSet/>
      <dgm:spPr/>
      <dgm:t>
        <a:bodyPr/>
        <a:lstStyle/>
        <a:p>
          <a:endParaRPr lang="zh-CN" altLang="en-US" sz="2400"/>
        </a:p>
      </dgm:t>
    </dgm:pt>
    <dgm:pt modelId="{44582BB6-C5A1-426D-9273-5BB3DF6C8CB5}" type="sibTrans" cxnId="{28E4FC6A-5550-4A1F-8EED-44322058A4F8}">
      <dgm:prSet/>
      <dgm:spPr/>
      <dgm:t>
        <a:bodyPr/>
        <a:lstStyle/>
        <a:p>
          <a:endParaRPr lang="zh-CN" altLang="en-US" sz="2400"/>
        </a:p>
      </dgm:t>
    </dgm:pt>
    <dgm:pt modelId="{0DE705C6-D4FD-47EB-9990-EE0BE778D895}" type="pres">
      <dgm:prSet presAssocID="{74D06DCC-40B4-4232-BA7D-F62F55795ACE}" presName="list" presStyleCnt="0">
        <dgm:presLayoutVars>
          <dgm:dir/>
          <dgm:animLvl val="lvl"/>
        </dgm:presLayoutVars>
      </dgm:prSet>
      <dgm:spPr/>
      <dgm:t>
        <a:bodyPr/>
        <a:lstStyle/>
        <a:p>
          <a:endParaRPr lang="zh-CN" altLang="en-US"/>
        </a:p>
      </dgm:t>
    </dgm:pt>
    <dgm:pt modelId="{BEA88DAE-B01C-4707-A42E-33CFE6BA1B91}" type="pres">
      <dgm:prSet presAssocID="{CB9AF765-D229-4512-84D1-E04427E0507F}" presName="posSpace" presStyleCnt="0"/>
      <dgm:spPr/>
      <dgm:t>
        <a:bodyPr/>
        <a:lstStyle/>
        <a:p>
          <a:endParaRPr lang="zh-CN" altLang="en-US"/>
        </a:p>
      </dgm:t>
    </dgm:pt>
    <dgm:pt modelId="{459F46CE-7475-4B38-BB21-011C6C5FB348}" type="pres">
      <dgm:prSet presAssocID="{CB9AF765-D229-4512-84D1-E04427E0507F}" presName="vertFlow" presStyleCnt="0"/>
      <dgm:spPr/>
      <dgm:t>
        <a:bodyPr/>
        <a:lstStyle/>
        <a:p>
          <a:endParaRPr lang="zh-CN" altLang="en-US"/>
        </a:p>
      </dgm:t>
    </dgm:pt>
    <dgm:pt modelId="{4CFEF5C0-5DFA-4D9E-8542-2C844039E125}" type="pres">
      <dgm:prSet presAssocID="{CB9AF765-D229-4512-84D1-E04427E0507F}" presName="topSpace" presStyleCnt="0"/>
      <dgm:spPr/>
      <dgm:t>
        <a:bodyPr/>
        <a:lstStyle/>
        <a:p>
          <a:endParaRPr lang="zh-CN" altLang="en-US"/>
        </a:p>
      </dgm:t>
    </dgm:pt>
    <dgm:pt modelId="{43411159-3501-413F-8A11-B614256B8B30}" type="pres">
      <dgm:prSet presAssocID="{CB9AF765-D229-4512-84D1-E04427E0507F}" presName="firstComp" presStyleCnt="0"/>
      <dgm:spPr/>
      <dgm:t>
        <a:bodyPr/>
        <a:lstStyle/>
        <a:p>
          <a:endParaRPr lang="zh-CN" altLang="en-US"/>
        </a:p>
      </dgm:t>
    </dgm:pt>
    <dgm:pt modelId="{E59B01F3-BDAE-446C-9E0D-ECF17CE7D3D0}" type="pres">
      <dgm:prSet presAssocID="{CB9AF765-D229-4512-84D1-E04427E0507F}" presName="firstChild" presStyleLbl="bgAccFollowNode1" presStyleIdx="0" presStyleCnt="2" custScaleX="157499"/>
      <dgm:spPr/>
      <dgm:t>
        <a:bodyPr/>
        <a:lstStyle/>
        <a:p>
          <a:endParaRPr lang="zh-CN" altLang="en-US"/>
        </a:p>
      </dgm:t>
    </dgm:pt>
    <dgm:pt modelId="{3B5F6A20-E42A-443B-86FB-588F48B3CC62}" type="pres">
      <dgm:prSet presAssocID="{CB9AF765-D229-4512-84D1-E04427E0507F}" presName="firstChildTx" presStyleLbl="bgAccFollowNode1" presStyleIdx="0" presStyleCnt="2">
        <dgm:presLayoutVars>
          <dgm:bulletEnabled val="1"/>
        </dgm:presLayoutVars>
      </dgm:prSet>
      <dgm:spPr/>
      <dgm:t>
        <a:bodyPr/>
        <a:lstStyle/>
        <a:p>
          <a:endParaRPr lang="zh-CN" altLang="en-US"/>
        </a:p>
      </dgm:t>
    </dgm:pt>
    <dgm:pt modelId="{5DD95231-7DBF-4BC5-9812-BCD5C39E04DD}" type="pres">
      <dgm:prSet presAssocID="{0EA6E978-A897-4B65-A45F-39274A40EB00}" presName="comp" presStyleCnt="0"/>
      <dgm:spPr/>
      <dgm:t>
        <a:bodyPr/>
        <a:lstStyle/>
        <a:p>
          <a:endParaRPr lang="zh-CN" altLang="en-US"/>
        </a:p>
      </dgm:t>
    </dgm:pt>
    <dgm:pt modelId="{82CFFA2E-B7AB-4AE0-A12E-7240CB7E294F}" type="pres">
      <dgm:prSet presAssocID="{0EA6E978-A897-4B65-A45F-39274A40EB00}" presName="child" presStyleLbl="bgAccFollowNode1" presStyleIdx="1" presStyleCnt="2" custScaleX="157499"/>
      <dgm:spPr/>
      <dgm:t>
        <a:bodyPr/>
        <a:lstStyle/>
        <a:p>
          <a:endParaRPr lang="zh-CN" altLang="en-US"/>
        </a:p>
      </dgm:t>
    </dgm:pt>
    <dgm:pt modelId="{F0C81D0B-8BA7-4673-90DE-3BDDAEE8C978}" type="pres">
      <dgm:prSet presAssocID="{0EA6E978-A897-4B65-A45F-39274A40EB00}" presName="childTx" presStyleLbl="bgAccFollowNode1" presStyleIdx="1" presStyleCnt="2">
        <dgm:presLayoutVars>
          <dgm:bulletEnabled val="1"/>
        </dgm:presLayoutVars>
      </dgm:prSet>
      <dgm:spPr/>
      <dgm:t>
        <a:bodyPr/>
        <a:lstStyle/>
        <a:p>
          <a:endParaRPr lang="zh-CN" altLang="en-US"/>
        </a:p>
      </dgm:t>
    </dgm:pt>
    <dgm:pt modelId="{8EEA990D-7E52-4A87-B20A-B9799A70BD0A}" type="pres">
      <dgm:prSet presAssocID="{CB9AF765-D229-4512-84D1-E04427E0507F}" presName="negSpace" presStyleCnt="0"/>
      <dgm:spPr/>
      <dgm:t>
        <a:bodyPr/>
        <a:lstStyle/>
        <a:p>
          <a:endParaRPr lang="zh-CN" altLang="en-US"/>
        </a:p>
      </dgm:t>
    </dgm:pt>
    <dgm:pt modelId="{2196B31A-1BCD-4993-A5F7-7D641321BF0C}" type="pres">
      <dgm:prSet presAssocID="{CB9AF765-D229-4512-84D1-E04427E0507F}" presName="circle" presStyleLbl="node1" presStyleIdx="0" presStyleCnt="1" custLinFactNeighborX="-83538" custLinFactNeighborY="9522"/>
      <dgm:spPr/>
      <dgm:t>
        <a:bodyPr/>
        <a:lstStyle/>
        <a:p>
          <a:endParaRPr lang="zh-CN" altLang="en-US"/>
        </a:p>
      </dgm:t>
    </dgm:pt>
  </dgm:ptLst>
  <dgm:cxnLst>
    <dgm:cxn modelId="{26D6D936-A51C-498F-8666-B36A8AD5860B}" srcId="{74D06DCC-40B4-4232-BA7D-F62F55795ACE}" destId="{CB9AF765-D229-4512-84D1-E04427E0507F}" srcOrd="0" destOrd="0" parTransId="{BE5B85ED-C9E4-4DCD-B576-375DD7678D14}" sibTransId="{1E98A5F3-B0AA-47B2-9F74-78EC42C34BB7}"/>
    <dgm:cxn modelId="{2AFC24DB-ECB8-47BD-8E53-F9B58E43A412}" srcId="{CB9AF765-D229-4512-84D1-E04427E0507F}" destId="{8FCB3E2E-F785-42BA-B59C-E945CB2AE6AA}" srcOrd="0" destOrd="0" parTransId="{D964B81F-FC1E-45FB-8CF4-FB46FF5DD8D4}" sibTransId="{8771427D-EE2D-439A-B393-D1FE07436601}"/>
    <dgm:cxn modelId="{04BBB528-F53B-4132-9A09-DE40BCF30E6F}" type="presOf" srcId="{CB9AF765-D229-4512-84D1-E04427E0507F}" destId="{2196B31A-1BCD-4993-A5F7-7D641321BF0C}" srcOrd="0" destOrd="0" presId="urn:microsoft.com/office/officeart/2005/8/layout/hList9"/>
    <dgm:cxn modelId="{541EA4C7-A0D2-4670-8522-60BBB5C888BC}" type="presOf" srcId="{8FCB3E2E-F785-42BA-B59C-E945CB2AE6AA}" destId="{3B5F6A20-E42A-443B-86FB-588F48B3CC62}" srcOrd="1" destOrd="0" presId="urn:microsoft.com/office/officeart/2005/8/layout/hList9"/>
    <dgm:cxn modelId="{7C9A945B-BCD2-43D5-B3AF-778945B0048F}" type="presOf" srcId="{8FCB3E2E-F785-42BA-B59C-E945CB2AE6AA}" destId="{E59B01F3-BDAE-446C-9E0D-ECF17CE7D3D0}" srcOrd="0" destOrd="0" presId="urn:microsoft.com/office/officeart/2005/8/layout/hList9"/>
    <dgm:cxn modelId="{28E4FC6A-5550-4A1F-8EED-44322058A4F8}" srcId="{CB9AF765-D229-4512-84D1-E04427E0507F}" destId="{0EA6E978-A897-4B65-A45F-39274A40EB00}" srcOrd="1" destOrd="0" parTransId="{FF08C7EE-9FFC-4865-9DAA-B874D27252E9}" sibTransId="{44582BB6-C5A1-426D-9273-5BB3DF6C8CB5}"/>
    <dgm:cxn modelId="{9812374D-D0F3-4C98-9E80-F6DE172DBA2B}" type="presOf" srcId="{0EA6E978-A897-4B65-A45F-39274A40EB00}" destId="{82CFFA2E-B7AB-4AE0-A12E-7240CB7E294F}" srcOrd="0" destOrd="0" presId="urn:microsoft.com/office/officeart/2005/8/layout/hList9"/>
    <dgm:cxn modelId="{AE11DF7D-1022-4A3C-BD1B-04F7CDECF4C1}" type="presOf" srcId="{74D06DCC-40B4-4232-BA7D-F62F55795ACE}" destId="{0DE705C6-D4FD-47EB-9990-EE0BE778D895}" srcOrd="0" destOrd="0" presId="urn:microsoft.com/office/officeart/2005/8/layout/hList9"/>
    <dgm:cxn modelId="{C594CBDE-D270-48B5-8902-B25E4AE6416F}" type="presOf" srcId="{0EA6E978-A897-4B65-A45F-39274A40EB00}" destId="{F0C81D0B-8BA7-4673-90DE-3BDDAEE8C978}" srcOrd="1" destOrd="0" presId="urn:microsoft.com/office/officeart/2005/8/layout/hList9"/>
    <dgm:cxn modelId="{55F1BFD1-2B2F-40A5-BC65-BE52ADBFD5B4}" type="presParOf" srcId="{0DE705C6-D4FD-47EB-9990-EE0BE778D895}" destId="{BEA88DAE-B01C-4707-A42E-33CFE6BA1B91}" srcOrd="0" destOrd="0" presId="urn:microsoft.com/office/officeart/2005/8/layout/hList9"/>
    <dgm:cxn modelId="{62976721-D211-4E4B-8C23-425BF9891FCD}" type="presParOf" srcId="{0DE705C6-D4FD-47EB-9990-EE0BE778D895}" destId="{459F46CE-7475-4B38-BB21-011C6C5FB348}" srcOrd="1" destOrd="0" presId="urn:microsoft.com/office/officeart/2005/8/layout/hList9"/>
    <dgm:cxn modelId="{7529FD16-26D1-4E7E-9444-51E826EF1D50}" type="presParOf" srcId="{459F46CE-7475-4B38-BB21-011C6C5FB348}" destId="{4CFEF5C0-5DFA-4D9E-8542-2C844039E125}" srcOrd="0" destOrd="0" presId="urn:microsoft.com/office/officeart/2005/8/layout/hList9"/>
    <dgm:cxn modelId="{CBE6AEFF-4CAF-4DB4-8F70-2FA3FB1DD375}" type="presParOf" srcId="{459F46CE-7475-4B38-BB21-011C6C5FB348}" destId="{43411159-3501-413F-8A11-B614256B8B30}" srcOrd="1" destOrd="0" presId="urn:microsoft.com/office/officeart/2005/8/layout/hList9"/>
    <dgm:cxn modelId="{059F89C4-5D4C-4922-854A-CC884156B39F}" type="presParOf" srcId="{43411159-3501-413F-8A11-B614256B8B30}" destId="{E59B01F3-BDAE-446C-9E0D-ECF17CE7D3D0}" srcOrd="0" destOrd="0" presId="urn:microsoft.com/office/officeart/2005/8/layout/hList9"/>
    <dgm:cxn modelId="{4F0425FF-011F-4448-AE83-AC1950621A04}" type="presParOf" srcId="{43411159-3501-413F-8A11-B614256B8B30}" destId="{3B5F6A20-E42A-443B-86FB-588F48B3CC62}" srcOrd="1" destOrd="0" presId="urn:microsoft.com/office/officeart/2005/8/layout/hList9"/>
    <dgm:cxn modelId="{FC69E165-EDAC-4FE0-9F19-8E03A8912A06}" type="presParOf" srcId="{459F46CE-7475-4B38-BB21-011C6C5FB348}" destId="{5DD95231-7DBF-4BC5-9812-BCD5C39E04DD}" srcOrd="2" destOrd="0" presId="urn:microsoft.com/office/officeart/2005/8/layout/hList9"/>
    <dgm:cxn modelId="{93BE473A-71AC-49CF-84A6-B6B378C7B2F5}" type="presParOf" srcId="{5DD95231-7DBF-4BC5-9812-BCD5C39E04DD}" destId="{82CFFA2E-B7AB-4AE0-A12E-7240CB7E294F}" srcOrd="0" destOrd="0" presId="urn:microsoft.com/office/officeart/2005/8/layout/hList9"/>
    <dgm:cxn modelId="{33C9424C-3BF5-4692-A4D9-26BFCEE48F77}" type="presParOf" srcId="{5DD95231-7DBF-4BC5-9812-BCD5C39E04DD}" destId="{F0C81D0B-8BA7-4673-90DE-3BDDAEE8C978}" srcOrd="1" destOrd="0" presId="urn:microsoft.com/office/officeart/2005/8/layout/hList9"/>
    <dgm:cxn modelId="{2932F945-E9D9-49A7-B0DB-0E18B42D479E}" type="presParOf" srcId="{0DE705C6-D4FD-47EB-9990-EE0BE778D895}" destId="{8EEA990D-7E52-4A87-B20A-B9799A70BD0A}" srcOrd="2" destOrd="0" presId="urn:microsoft.com/office/officeart/2005/8/layout/hList9"/>
    <dgm:cxn modelId="{CF9170D8-389E-4B5B-AC46-BC6E9A19084B}" type="presParOf" srcId="{0DE705C6-D4FD-47EB-9990-EE0BE778D895}" destId="{2196B31A-1BCD-4993-A5F7-7D641321BF0C}"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4D06DCC-40B4-4232-BA7D-F62F55795ACE}" type="doc">
      <dgm:prSet loTypeId="urn:microsoft.com/office/officeart/2005/8/layout/hList9" loCatId="list" qsTypeId="urn:microsoft.com/office/officeart/2005/8/quickstyle/simple4" qsCatId="simple" csTypeId="urn:microsoft.com/office/officeart/2005/8/colors/colorful2" csCatId="colorful" phldr="1"/>
      <dgm:spPr/>
      <dgm:t>
        <a:bodyPr/>
        <a:lstStyle/>
        <a:p>
          <a:endParaRPr lang="zh-CN" altLang="en-US"/>
        </a:p>
      </dgm:t>
    </dgm:pt>
    <dgm:pt modelId="{CB9AF765-D229-4512-84D1-E04427E0507F}">
      <dgm:prSet phldrT="[文本]" custT="1"/>
      <dgm:spPr/>
      <dgm:t>
        <a:bodyPr/>
        <a:lstStyle/>
        <a:p>
          <a:r>
            <a:rPr lang="zh-CN" altLang="en-US" sz="5400" dirty="0" smtClean="0"/>
            <a:t>八</a:t>
          </a:r>
          <a:endParaRPr lang="zh-CN" altLang="en-US" sz="5400" dirty="0"/>
        </a:p>
      </dgm:t>
    </dgm:pt>
    <dgm:pt modelId="{BE5B85ED-C9E4-4DCD-B576-375DD7678D14}" type="parTrans" cxnId="{26D6D936-A51C-498F-8666-B36A8AD5860B}">
      <dgm:prSet/>
      <dgm:spPr/>
      <dgm:t>
        <a:bodyPr/>
        <a:lstStyle/>
        <a:p>
          <a:endParaRPr lang="zh-CN" altLang="en-US" sz="2400"/>
        </a:p>
      </dgm:t>
    </dgm:pt>
    <dgm:pt modelId="{1E98A5F3-B0AA-47B2-9F74-78EC42C34BB7}" type="sibTrans" cxnId="{26D6D936-A51C-498F-8666-B36A8AD5860B}">
      <dgm:prSet/>
      <dgm:spPr/>
      <dgm:t>
        <a:bodyPr/>
        <a:lstStyle/>
        <a:p>
          <a:endParaRPr lang="zh-CN" altLang="en-US" sz="2400"/>
        </a:p>
      </dgm:t>
    </dgm:pt>
    <dgm:pt modelId="{8FCB3E2E-F785-42BA-B59C-E945CB2AE6AA}">
      <dgm:prSet phldrT="[文本]" custT="1"/>
      <dgm:spPr/>
      <dgm:t>
        <a:bodyPr/>
        <a:lstStyle/>
        <a:p>
          <a:r>
            <a:rPr lang="zh-CN" altLang="en-US" sz="2400" b="1" dirty="0" smtClean="0"/>
            <a:t>八大著名皇帝 </a:t>
          </a:r>
          <a:endParaRPr lang="zh-CN" altLang="en-US" sz="2400" dirty="0"/>
        </a:p>
      </dgm:t>
    </dgm:pt>
    <dgm:pt modelId="{D964B81F-FC1E-45FB-8CF4-FB46FF5DD8D4}" type="parTrans" cxnId="{2AFC24DB-ECB8-47BD-8E53-F9B58E43A412}">
      <dgm:prSet/>
      <dgm:spPr/>
      <dgm:t>
        <a:bodyPr/>
        <a:lstStyle/>
        <a:p>
          <a:endParaRPr lang="zh-CN" altLang="en-US" sz="2400"/>
        </a:p>
      </dgm:t>
    </dgm:pt>
    <dgm:pt modelId="{8771427D-EE2D-439A-B393-D1FE07436601}" type="sibTrans" cxnId="{2AFC24DB-ECB8-47BD-8E53-F9B58E43A412}">
      <dgm:prSet/>
      <dgm:spPr/>
      <dgm:t>
        <a:bodyPr/>
        <a:lstStyle/>
        <a:p>
          <a:endParaRPr lang="zh-CN" altLang="en-US" sz="2400"/>
        </a:p>
      </dgm:t>
    </dgm:pt>
    <dgm:pt modelId="{0EA6E978-A897-4B65-A45F-39274A40EB00}">
      <dgm:prSet phldrT="[文本]" custT="1"/>
      <dgm:spPr/>
      <dgm:t>
        <a:bodyPr/>
        <a:lstStyle/>
        <a:p>
          <a:r>
            <a:rPr lang="zh-CN" altLang="en-US" sz="2400" b="1" dirty="0" smtClean="0"/>
            <a:t>秦始皇、汉高祖、汉武帝、唐太祖、成吉思汗、明太祖、康熙</a:t>
          </a:r>
        </a:p>
      </dgm:t>
    </dgm:pt>
    <dgm:pt modelId="{FF08C7EE-9FFC-4865-9DAA-B874D27252E9}" type="parTrans" cxnId="{28E4FC6A-5550-4A1F-8EED-44322058A4F8}">
      <dgm:prSet/>
      <dgm:spPr/>
      <dgm:t>
        <a:bodyPr/>
        <a:lstStyle/>
        <a:p>
          <a:endParaRPr lang="zh-CN" altLang="en-US" sz="2400"/>
        </a:p>
      </dgm:t>
    </dgm:pt>
    <dgm:pt modelId="{44582BB6-C5A1-426D-9273-5BB3DF6C8CB5}" type="sibTrans" cxnId="{28E4FC6A-5550-4A1F-8EED-44322058A4F8}">
      <dgm:prSet/>
      <dgm:spPr/>
      <dgm:t>
        <a:bodyPr/>
        <a:lstStyle/>
        <a:p>
          <a:endParaRPr lang="zh-CN" altLang="en-US" sz="2400"/>
        </a:p>
      </dgm:t>
    </dgm:pt>
    <dgm:pt modelId="{0DE705C6-D4FD-47EB-9990-EE0BE778D895}" type="pres">
      <dgm:prSet presAssocID="{74D06DCC-40B4-4232-BA7D-F62F55795ACE}" presName="list" presStyleCnt="0">
        <dgm:presLayoutVars>
          <dgm:dir/>
          <dgm:animLvl val="lvl"/>
        </dgm:presLayoutVars>
      </dgm:prSet>
      <dgm:spPr/>
      <dgm:t>
        <a:bodyPr/>
        <a:lstStyle/>
        <a:p>
          <a:endParaRPr lang="zh-CN" altLang="en-US"/>
        </a:p>
      </dgm:t>
    </dgm:pt>
    <dgm:pt modelId="{BEA88DAE-B01C-4707-A42E-33CFE6BA1B91}" type="pres">
      <dgm:prSet presAssocID="{CB9AF765-D229-4512-84D1-E04427E0507F}" presName="posSpace" presStyleCnt="0"/>
      <dgm:spPr/>
    </dgm:pt>
    <dgm:pt modelId="{459F46CE-7475-4B38-BB21-011C6C5FB348}" type="pres">
      <dgm:prSet presAssocID="{CB9AF765-D229-4512-84D1-E04427E0507F}" presName="vertFlow" presStyleCnt="0"/>
      <dgm:spPr/>
    </dgm:pt>
    <dgm:pt modelId="{4CFEF5C0-5DFA-4D9E-8542-2C844039E125}" type="pres">
      <dgm:prSet presAssocID="{CB9AF765-D229-4512-84D1-E04427E0507F}" presName="topSpace" presStyleCnt="0"/>
      <dgm:spPr/>
    </dgm:pt>
    <dgm:pt modelId="{43411159-3501-413F-8A11-B614256B8B30}" type="pres">
      <dgm:prSet presAssocID="{CB9AF765-D229-4512-84D1-E04427E0507F}" presName="firstComp" presStyleCnt="0"/>
      <dgm:spPr/>
    </dgm:pt>
    <dgm:pt modelId="{E59B01F3-BDAE-446C-9E0D-ECF17CE7D3D0}" type="pres">
      <dgm:prSet presAssocID="{CB9AF765-D229-4512-84D1-E04427E0507F}" presName="firstChild" presStyleLbl="bgAccFollowNode1" presStyleIdx="0" presStyleCnt="2" custScaleX="157499"/>
      <dgm:spPr/>
      <dgm:t>
        <a:bodyPr/>
        <a:lstStyle/>
        <a:p>
          <a:endParaRPr lang="zh-CN" altLang="en-US"/>
        </a:p>
      </dgm:t>
    </dgm:pt>
    <dgm:pt modelId="{3B5F6A20-E42A-443B-86FB-588F48B3CC62}" type="pres">
      <dgm:prSet presAssocID="{CB9AF765-D229-4512-84D1-E04427E0507F}" presName="firstChildTx" presStyleLbl="bgAccFollowNode1" presStyleIdx="0" presStyleCnt="2">
        <dgm:presLayoutVars>
          <dgm:bulletEnabled val="1"/>
        </dgm:presLayoutVars>
      </dgm:prSet>
      <dgm:spPr/>
      <dgm:t>
        <a:bodyPr/>
        <a:lstStyle/>
        <a:p>
          <a:endParaRPr lang="zh-CN" altLang="en-US"/>
        </a:p>
      </dgm:t>
    </dgm:pt>
    <dgm:pt modelId="{5DD95231-7DBF-4BC5-9812-BCD5C39E04DD}" type="pres">
      <dgm:prSet presAssocID="{0EA6E978-A897-4B65-A45F-39274A40EB00}" presName="comp" presStyleCnt="0"/>
      <dgm:spPr/>
    </dgm:pt>
    <dgm:pt modelId="{82CFFA2E-B7AB-4AE0-A12E-7240CB7E294F}" type="pres">
      <dgm:prSet presAssocID="{0EA6E978-A897-4B65-A45F-39274A40EB00}" presName="child" presStyleLbl="bgAccFollowNode1" presStyleIdx="1" presStyleCnt="2" custScaleX="157499"/>
      <dgm:spPr/>
      <dgm:t>
        <a:bodyPr/>
        <a:lstStyle/>
        <a:p>
          <a:endParaRPr lang="zh-CN" altLang="en-US"/>
        </a:p>
      </dgm:t>
    </dgm:pt>
    <dgm:pt modelId="{F0C81D0B-8BA7-4673-90DE-3BDDAEE8C978}" type="pres">
      <dgm:prSet presAssocID="{0EA6E978-A897-4B65-A45F-39274A40EB00}" presName="childTx" presStyleLbl="bgAccFollowNode1" presStyleIdx="1" presStyleCnt="2">
        <dgm:presLayoutVars>
          <dgm:bulletEnabled val="1"/>
        </dgm:presLayoutVars>
      </dgm:prSet>
      <dgm:spPr/>
      <dgm:t>
        <a:bodyPr/>
        <a:lstStyle/>
        <a:p>
          <a:endParaRPr lang="zh-CN" altLang="en-US"/>
        </a:p>
      </dgm:t>
    </dgm:pt>
    <dgm:pt modelId="{8EEA990D-7E52-4A87-B20A-B9799A70BD0A}" type="pres">
      <dgm:prSet presAssocID="{CB9AF765-D229-4512-84D1-E04427E0507F}" presName="negSpace" presStyleCnt="0"/>
      <dgm:spPr/>
    </dgm:pt>
    <dgm:pt modelId="{2196B31A-1BCD-4993-A5F7-7D641321BF0C}" type="pres">
      <dgm:prSet presAssocID="{CB9AF765-D229-4512-84D1-E04427E0507F}" presName="circle" presStyleLbl="node1" presStyleIdx="0" presStyleCnt="1" custLinFactNeighborX="-83538" custLinFactNeighborY="9522"/>
      <dgm:spPr/>
      <dgm:t>
        <a:bodyPr/>
        <a:lstStyle/>
        <a:p>
          <a:endParaRPr lang="zh-CN" altLang="en-US"/>
        </a:p>
      </dgm:t>
    </dgm:pt>
  </dgm:ptLst>
  <dgm:cxnLst>
    <dgm:cxn modelId="{9FC2CF71-3A8E-46FC-BEE0-CD3CC68F8DDC}" type="presOf" srcId="{8FCB3E2E-F785-42BA-B59C-E945CB2AE6AA}" destId="{3B5F6A20-E42A-443B-86FB-588F48B3CC62}" srcOrd="1" destOrd="0" presId="urn:microsoft.com/office/officeart/2005/8/layout/hList9"/>
    <dgm:cxn modelId="{26D6D936-A51C-498F-8666-B36A8AD5860B}" srcId="{74D06DCC-40B4-4232-BA7D-F62F55795ACE}" destId="{CB9AF765-D229-4512-84D1-E04427E0507F}" srcOrd="0" destOrd="0" parTransId="{BE5B85ED-C9E4-4DCD-B576-375DD7678D14}" sibTransId="{1E98A5F3-B0AA-47B2-9F74-78EC42C34BB7}"/>
    <dgm:cxn modelId="{28E4FC6A-5550-4A1F-8EED-44322058A4F8}" srcId="{CB9AF765-D229-4512-84D1-E04427E0507F}" destId="{0EA6E978-A897-4B65-A45F-39274A40EB00}" srcOrd="1" destOrd="0" parTransId="{FF08C7EE-9FFC-4865-9DAA-B874D27252E9}" sibTransId="{44582BB6-C5A1-426D-9273-5BB3DF6C8CB5}"/>
    <dgm:cxn modelId="{2AFC24DB-ECB8-47BD-8E53-F9B58E43A412}" srcId="{CB9AF765-D229-4512-84D1-E04427E0507F}" destId="{8FCB3E2E-F785-42BA-B59C-E945CB2AE6AA}" srcOrd="0" destOrd="0" parTransId="{D964B81F-FC1E-45FB-8CF4-FB46FF5DD8D4}" sibTransId="{8771427D-EE2D-439A-B393-D1FE07436601}"/>
    <dgm:cxn modelId="{9D31791F-F3D0-45E4-AE51-ED3010F0FF22}" type="presOf" srcId="{74D06DCC-40B4-4232-BA7D-F62F55795ACE}" destId="{0DE705C6-D4FD-47EB-9990-EE0BE778D895}" srcOrd="0" destOrd="0" presId="urn:microsoft.com/office/officeart/2005/8/layout/hList9"/>
    <dgm:cxn modelId="{16411BD1-35D9-4B81-A1B1-DBFD90AE6632}" type="presOf" srcId="{8FCB3E2E-F785-42BA-B59C-E945CB2AE6AA}" destId="{E59B01F3-BDAE-446C-9E0D-ECF17CE7D3D0}" srcOrd="0" destOrd="0" presId="urn:microsoft.com/office/officeart/2005/8/layout/hList9"/>
    <dgm:cxn modelId="{A0C57C39-40FD-4A76-96D7-52A5143ACFDE}" type="presOf" srcId="{0EA6E978-A897-4B65-A45F-39274A40EB00}" destId="{F0C81D0B-8BA7-4673-90DE-3BDDAEE8C978}" srcOrd="1" destOrd="0" presId="urn:microsoft.com/office/officeart/2005/8/layout/hList9"/>
    <dgm:cxn modelId="{B5D57DC8-1DF4-43B2-B65C-42B72343F618}" type="presOf" srcId="{CB9AF765-D229-4512-84D1-E04427E0507F}" destId="{2196B31A-1BCD-4993-A5F7-7D641321BF0C}" srcOrd="0" destOrd="0" presId="urn:microsoft.com/office/officeart/2005/8/layout/hList9"/>
    <dgm:cxn modelId="{A9347585-D685-4B00-837B-513DFD1223A9}" type="presOf" srcId="{0EA6E978-A897-4B65-A45F-39274A40EB00}" destId="{82CFFA2E-B7AB-4AE0-A12E-7240CB7E294F}" srcOrd="0" destOrd="0" presId="urn:microsoft.com/office/officeart/2005/8/layout/hList9"/>
    <dgm:cxn modelId="{39A6E4CB-B0E5-4BED-B846-EF9F03B08799}" type="presParOf" srcId="{0DE705C6-D4FD-47EB-9990-EE0BE778D895}" destId="{BEA88DAE-B01C-4707-A42E-33CFE6BA1B91}" srcOrd="0" destOrd="0" presId="urn:microsoft.com/office/officeart/2005/8/layout/hList9"/>
    <dgm:cxn modelId="{8A4BD0BF-54D1-4270-978C-BF20B6E8B085}" type="presParOf" srcId="{0DE705C6-D4FD-47EB-9990-EE0BE778D895}" destId="{459F46CE-7475-4B38-BB21-011C6C5FB348}" srcOrd="1" destOrd="0" presId="urn:microsoft.com/office/officeart/2005/8/layout/hList9"/>
    <dgm:cxn modelId="{320D21F6-83B0-4D49-A274-6F10F49E6E59}" type="presParOf" srcId="{459F46CE-7475-4B38-BB21-011C6C5FB348}" destId="{4CFEF5C0-5DFA-4D9E-8542-2C844039E125}" srcOrd="0" destOrd="0" presId="urn:microsoft.com/office/officeart/2005/8/layout/hList9"/>
    <dgm:cxn modelId="{F148BC66-C5CE-4BE2-A83D-E137CBD58D36}" type="presParOf" srcId="{459F46CE-7475-4B38-BB21-011C6C5FB348}" destId="{43411159-3501-413F-8A11-B614256B8B30}" srcOrd="1" destOrd="0" presId="urn:microsoft.com/office/officeart/2005/8/layout/hList9"/>
    <dgm:cxn modelId="{44470F00-3D29-4502-801A-96713F79CA72}" type="presParOf" srcId="{43411159-3501-413F-8A11-B614256B8B30}" destId="{E59B01F3-BDAE-446C-9E0D-ECF17CE7D3D0}" srcOrd="0" destOrd="0" presId="urn:microsoft.com/office/officeart/2005/8/layout/hList9"/>
    <dgm:cxn modelId="{07540D29-C827-43E2-9E55-2372551F3A4A}" type="presParOf" srcId="{43411159-3501-413F-8A11-B614256B8B30}" destId="{3B5F6A20-E42A-443B-86FB-588F48B3CC62}" srcOrd="1" destOrd="0" presId="urn:microsoft.com/office/officeart/2005/8/layout/hList9"/>
    <dgm:cxn modelId="{8EECE825-2C19-4126-B78B-54FB439CAFB4}" type="presParOf" srcId="{459F46CE-7475-4B38-BB21-011C6C5FB348}" destId="{5DD95231-7DBF-4BC5-9812-BCD5C39E04DD}" srcOrd="2" destOrd="0" presId="urn:microsoft.com/office/officeart/2005/8/layout/hList9"/>
    <dgm:cxn modelId="{6108906C-09DD-4403-A375-1AD8EFF6450A}" type="presParOf" srcId="{5DD95231-7DBF-4BC5-9812-BCD5C39E04DD}" destId="{82CFFA2E-B7AB-4AE0-A12E-7240CB7E294F}" srcOrd="0" destOrd="0" presId="urn:microsoft.com/office/officeart/2005/8/layout/hList9"/>
    <dgm:cxn modelId="{FEB79815-EF88-47FF-89C6-865927D40EF8}" type="presParOf" srcId="{5DD95231-7DBF-4BC5-9812-BCD5C39E04DD}" destId="{F0C81D0B-8BA7-4673-90DE-3BDDAEE8C978}" srcOrd="1" destOrd="0" presId="urn:microsoft.com/office/officeart/2005/8/layout/hList9"/>
    <dgm:cxn modelId="{2FBD21C9-89C9-4451-9F99-AE8C599FF35D}" type="presParOf" srcId="{0DE705C6-D4FD-47EB-9990-EE0BE778D895}" destId="{8EEA990D-7E52-4A87-B20A-B9799A70BD0A}" srcOrd="2" destOrd="0" presId="urn:microsoft.com/office/officeart/2005/8/layout/hList9"/>
    <dgm:cxn modelId="{F2245837-9252-4BD6-8E09-2F75E213AD3F}" type="presParOf" srcId="{0DE705C6-D4FD-47EB-9990-EE0BE778D895}" destId="{2196B31A-1BCD-4993-A5F7-7D641321BF0C}"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D06DCC-40B4-4232-BA7D-F62F55795ACE}" type="doc">
      <dgm:prSet loTypeId="urn:microsoft.com/office/officeart/2005/8/layout/hList9" loCatId="list" qsTypeId="urn:microsoft.com/office/officeart/2005/8/quickstyle/simple4" qsCatId="simple" csTypeId="urn:microsoft.com/office/officeart/2005/8/colors/colorful3" csCatId="colorful" phldr="1"/>
      <dgm:spPr/>
      <dgm:t>
        <a:bodyPr/>
        <a:lstStyle/>
        <a:p>
          <a:endParaRPr lang="zh-CN" altLang="en-US"/>
        </a:p>
      </dgm:t>
    </dgm:pt>
    <dgm:pt modelId="{CB9AF765-D229-4512-84D1-E04427E0507F}">
      <dgm:prSet phldrT="[文本]" custT="1"/>
      <dgm:spPr/>
      <dgm:t>
        <a:bodyPr/>
        <a:lstStyle/>
        <a:p>
          <a:r>
            <a:rPr lang="zh-CN" altLang="en-US" sz="5400" dirty="0" smtClean="0"/>
            <a:t>九</a:t>
          </a:r>
          <a:endParaRPr lang="zh-CN" altLang="en-US" sz="5400" dirty="0"/>
        </a:p>
      </dgm:t>
    </dgm:pt>
    <dgm:pt modelId="{BE5B85ED-C9E4-4DCD-B576-375DD7678D14}" type="parTrans" cxnId="{26D6D936-A51C-498F-8666-B36A8AD5860B}">
      <dgm:prSet/>
      <dgm:spPr/>
      <dgm:t>
        <a:bodyPr/>
        <a:lstStyle/>
        <a:p>
          <a:endParaRPr lang="zh-CN" altLang="en-US" sz="2400"/>
        </a:p>
      </dgm:t>
    </dgm:pt>
    <dgm:pt modelId="{1E98A5F3-B0AA-47B2-9F74-78EC42C34BB7}" type="sibTrans" cxnId="{26D6D936-A51C-498F-8666-B36A8AD5860B}">
      <dgm:prSet/>
      <dgm:spPr/>
      <dgm:t>
        <a:bodyPr/>
        <a:lstStyle/>
        <a:p>
          <a:endParaRPr lang="zh-CN" altLang="en-US" sz="2400"/>
        </a:p>
      </dgm:t>
    </dgm:pt>
    <dgm:pt modelId="{8FCB3E2E-F785-42BA-B59C-E945CB2AE6AA}">
      <dgm:prSet phldrT="[文本]" custT="1"/>
      <dgm:spPr/>
      <dgm:t>
        <a:bodyPr/>
        <a:lstStyle/>
        <a:p>
          <a:r>
            <a:rPr lang="zh-CN" altLang="en-US" sz="2400" b="1" dirty="0" smtClean="0"/>
            <a:t>九个历史名人 </a:t>
          </a:r>
          <a:endParaRPr lang="zh-CN" altLang="en-US" sz="2400" dirty="0"/>
        </a:p>
      </dgm:t>
    </dgm:pt>
    <dgm:pt modelId="{D964B81F-FC1E-45FB-8CF4-FB46FF5DD8D4}" type="parTrans" cxnId="{2AFC24DB-ECB8-47BD-8E53-F9B58E43A412}">
      <dgm:prSet/>
      <dgm:spPr/>
      <dgm:t>
        <a:bodyPr/>
        <a:lstStyle/>
        <a:p>
          <a:endParaRPr lang="zh-CN" altLang="en-US" sz="2400"/>
        </a:p>
      </dgm:t>
    </dgm:pt>
    <dgm:pt modelId="{8771427D-EE2D-439A-B393-D1FE07436601}" type="sibTrans" cxnId="{2AFC24DB-ECB8-47BD-8E53-F9B58E43A412}">
      <dgm:prSet/>
      <dgm:spPr/>
      <dgm:t>
        <a:bodyPr/>
        <a:lstStyle/>
        <a:p>
          <a:endParaRPr lang="zh-CN" altLang="en-US" sz="2400"/>
        </a:p>
      </dgm:t>
    </dgm:pt>
    <dgm:pt modelId="{0EA6E978-A897-4B65-A45F-39274A40EB00}">
      <dgm:prSet phldrT="[文本]" custT="1"/>
      <dgm:spPr/>
      <dgm:t>
        <a:bodyPr/>
        <a:lstStyle/>
        <a:p>
          <a:r>
            <a:rPr lang="zh-CN" altLang="en-US" sz="2400" b="1" dirty="0" smtClean="0"/>
            <a:t>大禹、诸葛亮、曹操、项羽、岳飞、包拯、康有为、孙中山、鲁迅</a:t>
          </a:r>
        </a:p>
      </dgm:t>
    </dgm:pt>
    <dgm:pt modelId="{FF08C7EE-9FFC-4865-9DAA-B874D27252E9}" type="parTrans" cxnId="{28E4FC6A-5550-4A1F-8EED-44322058A4F8}">
      <dgm:prSet/>
      <dgm:spPr/>
      <dgm:t>
        <a:bodyPr/>
        <a:lstStyle/>
        <a:p>
          <a:endParaRPr lang="zh-CN" altLang="en-US" sz="2400"/>
        </a:p>
      </dgm:t>
    </dgm:pt>
    <dgm:pt modelId="{44582BB6-C5A1-426D-9273-5BB3DF6C8CB5}" type="sibTrans" cxnId="{28E4FC6A-5550-4A1F-8EED-44322058A4F8}">
      <dgm:prSet/>
      <dgm:spPr/>
      <dgm:t>
        <a:bodyPr/>
        <a:lstStyle/>
        <a:p>
          <a:endParaRPr lang="zh-CN" altLang="en-US" sz="2400"/>
        </a:p>
      </dgm:t>
    </dgm:pt>
    <dgm:pt modelId="{0DE705C6-D4FD-47EB-9990-EE0BE778D895}" type="pres">
      <dgm:prSet presAssocID="{74D06DCC-40B4-4232-BA7D-F62F55795ACE}" presName="list" presStyleCnt="0">
        <dgm:presLayoutVars>
          <dgm:dir/>
          <dgm:animLvl val="lvl"/>
        </dgm:presLayoutVars>
      </dgm:prSet>
      <dgm:spPr/>
      <dgm:t>
        <a:bodyPr/>
        <a:lstStyle/>
        <a:p>
          <a:endParaRPr lang="zh-CN" altLang="en-US"/>
        </a:p>
      </dgm:t>
    </dgm:pt>
    <dgm:pt modelId="{BEA88DAE-B01C-4707-A42E-33CFE6BA1B91}" type="pres">
      <dgm:prSet presAssocID="{CB9AF765-D229-4512-84D1-E04427E0507F}" presName="posSpace" presStyleCnt="0"/>
      <dgm:spPr/>
      <dgm:t>
        <a:bodyPr/>
        <a:lstStyle/>
        <a:p>
          <a:endParaRPr lang="zh-CN" altLang="en-US"/>
        </a:p>
      </dgm:t>
    </dgm:pt>
    <dgm:pt modelId="{459F46CE-7475-4B38-BB21-011C6C5FB348}" type="pres">
      <dgm:prSet presAssocID="{CB9AF765-D229-4512-84D1-E04427E0507F}" presName="vertFlow" presStyleCnt="0"/>
      <dgm:spPr/>
      <dgm:t>
        <a:bodyPr/>
        <a:lstStyle/>
        <a:p>
          <a:endParaRPr lang="zh-CN" altLang="en-US"/>
        </a:p>
      </dgm:t>
    </dgm:pt>
    <dgm:pt modelId="{4CFEF5C0-5DFA-4D9E-8542-2C844039E125}" type="pres">
      <dgm:prSet presAssocID="{CB9AF765-D229-4512-84D1-E04427E0507F}" presName="topSpace" presStyleCnt="0"/>
      <dgm:spPr/>
      <dgm:t>
        <a:bodyPr/>
        <a:lstStyle/>
        <a:p>
          <a:endParaRPr lang="zh-CN" altLang="en-US"/>
        </a:p>
      </dgm:t>
    </dgm:pt>
    <dgm:pt modelId="{43411159-3501-413F-8A11-B614256B8B30}" type="pres">
      <dgm:prSet presAssocID="{CB9AF765-D229-4512-84D1-E04427E0507F}" presName="firstComp" presStyleCnt="0"/>
      <dgm:spPr/>
      <dgm:t>
        <a:bodyPr/>
        <a:lstStyle/>
        <a:p>
          <a:endParaRPr lang="zh-CN" altLang="en-US"/>
        </a:p>
      </dgm:t>
    </dgm:pt>
    <dgm:pt modelId="{E59B01F3-BDAE-446C-9E0D-ECF17CE7D3D0}" type="pres">
      <dgm:prSet presAssocID="{CB9AF765-D229-4512-84D1-E04427E0507F}" presName="firstChild" presStyleLbl="bgAccFollowNode1" presStyleIdx="0" presStyleCnt="2" custScaleX="157499"/>
      <dgm:spPr/>
      <dgm:t>
        <a:bodyPr/>
        <a:lstStyle/>
        <a:p>
          <a:endParaRPr lang="zh-CN" altLang="en-US"/>
        </a:p>
      </dgm:t>
    </dgm:pt>
    <dgm:pt modelId="{3B5F6A20-E42A-443B-86FB-588F48B3CC62}" type="pres">
      <dgm:prSet presAssocID="{CB9AF765-D229-4512-84D1-E04427E0507F}" presName="firstChildTx" presStyleLbl="bgAccFollowNode1" presStyleIdx="0" presStyleCnt="2">
        <dgm:presLayoutVars>
          <dgm:bulletEnabled val="1"/>
        </dgm:presLayoutVars>
      </dgm:prSet>
      <dgm:spPr/>
      <dgm:t>
        <a:bodyPr/>
        <a:lstStyle/>
        <a:p>
          <a:endParaRPr lang="zh-CN" altLang="en-US"/>
        </a:p>
      </dgm:t>
    </dgm:pt>
    <dgm:pt modelId="{5DD95231-7DBF-4BC5-9812-BCD5C39E04DD}" type="pres">
      <dgm:prSet presAssocID="{0EA6E978-A897-4B65-A45F-39274A40EB00}" presName="comp" presStyleCnt="0"/>
      <dgm:spPr/>
      <dgm:t>
        <a:bodyPr/>
        <a:lstStyle/>
        <a:p>
          <a:endParaRPr lang="zh-CN" altLang="en-US"/>
        </a:p>
      </dgm:t>
    </dgm:pt>
    <dgm:pt modelId="{82CFFA2E-B7AB-4AE0-A12E-7240CB7E294F}" type="pres">
      <dgm:prSet presAssocID="{0EA6E978-A897-4B65-A45F-39274A40EB00}" presName="child" presStyleLbl="bgAccFollowNode1" presStyleIdx="1" presStyleCnt="2" custScaleX="157499"/>
      <dgm:spPr/>
      <dgm:t>
        <a:bodyPr/>
        <a:lstStyle/>
        <a:p>
          <a:endParaRPr lang="zh-CN" altLang="en-US"/>
        </a:p>
      </dgm:t>
    </dgm:pt>
    <dgm:pt modelId="{F0C81D0B-8BA7-4673-90DE-3BDDAEE8C978}" type="pres">
      <dgm:prSet presAssocID="{0EA6E978-A897-4B65-A45F-39274A40EB00}" presName="childTx" presStyleLbl="bgAccFollowNode1" presStyleIdx="1" presStyleCnt="2">
        <dgm:presLayoutVars>
          <dgm:bulletEnabled val="1"/>
        </dgm:presLayoutVars>
      </dgm:prSet>
      <dgm:spPr/>
      <dgm:t>
        <a:bodyPr/>
        <a:lstStyle/>
        <a:p>
          <a:endParaRPr lang="zh-CN" altLang="en-US"/>
        </a:p>
      </dgm:t>
    </dgm:pt>
    <dgm:pt modelId="{8EEA990D-7E52-4A87-B20A-B9799A70BD0A}" type="pres">
      <dgm:prSet presAssocID="{CB9AF765-D229-4512-84D1-E04427E0507F}" presName="negSpace" presStyleCnt="0"/>
      <dgm:spPr/>
      <dgm:t>
        <a:bodyPr/>
        <a:lstStyle/>
        <a:p>
          <a:endParaRPr lang="zh-CN" altLang="en-US"/>
        </a:p>
      </dgm:t>
    </dgm:pt>
    <dgm:pt modelId="{2196B31A-1BCD-4993-A5F7-7D641321BF0C}" type="pres">
      <dgm:prSet presAssocID="{CB9AF765-D229-4512-84D1-E04427E0507F}" presName="circle" presStyleLbl="node1" presStyleIdx="0" presStyleCnt="1" custLinFactNeighborX="-83538" custLinFactNeighborY="9522"/>
      <dgm:spPr/>
      <dgm:t>
        <a:bodyPr/>
        <a:lstStyle/>
        <a:p>
          <a:endParaRPr lang="zh-CN" altLang="en-US"/>
        </a:p>
      </dgm:t>
    </dgm:pt>
  </dgm:ptLst>
  <dgm:cxnLst>
    <dgm:cxn modelId="{26D6D936-A51C-498F-8666-B36A8AD5860B}" srcId="{74D06DCC-40B4-4232-BA7D-F62F55795ACE}" destId="{CB9AF765-D229-4512-84D1-E04427E0507F}" srcOrd="0" destOrd="0" parTransId="{BE5B85ED-C9E4-4DCD-B576-375DD7678D14}" sibTransId="{1E98A5F3-B0AA-47B2-9F74-78EC42C34BB7}"/>
    <dgm:cxn modelId="{2AFC24DB-ECB8-47BD-8E53-F9B58E43A412}" srcId="{CB9AF765-D229-4512-84D1-E04427E0507F}" destId="{8FCB3E2E-F785-42BA-B59C-E945CB2AE6AA}" srcOrd="0" destOrd="0" parTransId="{D964B81F-FC1E-45FB-8CF4-FB46FF5DD8D4}" sibTransId="{8771427D-EE2D-439A-B393-D1FE07436601}"/>
    <dgm:cxn modelId="{44A98406-EE6B-4B28-8B7C-C32EB34A7E77}" type="presOf" srcId="{CB9AF765-D229-4512-84D1-E04427E0507F}" destId="{2196B31A-1BCD-4993-A5F7-7D641321BF0C}" srcOrd="0" destOrd="0" presId="urn:microsoft.com/office/officeart/2005/8/layout/hList9"/>
    <dgm:cxn modelId="{780B5D01-EF33-424D-9890-89EBC6503695}" type="presOf" srcId="{8FCB3E2E-F785-42BA-B59C-E945CB2AE6AA}" destId="{E59B01F3-BDAE-446C-9E0D-ECF17CE7D3D0}" srcOrd="0" destOrd="0" presId="urn:microsoft.com/office/officeart/2005/8/layout/hList9"/>
    <dgm:cxn modelId="{09905D56-86B0-4C20-A479-B8C108BDA449}" type="presOf" srcId="{74D06DCC-40B4-4232-BA7D-F62F55795ACE}" destId="{0DE705C6-D4FD-47EB-9990-EE0BE778D895}" srcOrd="0" destOrd="0" presId="urn:microsoft.com/office/officeart/2005/8/layout/hList9"/>
    <dgm:cxn modelId="{CFEE6110-1EC2-4D33-A945-F8751A28F672}" type="presOf" srcId="{0EA6E978-A897-4B65-A45F-39274A40EB00}" destId="{F0C81D0B-8BA7-4673-90DE-3BDDAEE8C978}" srcOrd="1" destOrd="0" presId="urn:microsoft.com/office/officeart/2005/8/layout/hList9"/>
    <dgm:cxn modelId="{28E4FC6A-5550-4A1F-8EED-44322058A4F8}" srcId="{CB9AF765-D229-4512-84D1-E04427E0507F}" destId="{0EA6E978-A897-4B65-A45F-39274A40EB00}" srcOrd="1" destOrd="0" parTransId="{FF08C7EE-9FFC-4865-9DAA-B874D27252E9}" sibTransId="{44582BB6-C5A1-426D-9273-5BB3DF6C8CB5}"/>
    <dgm:cxn modelId="{B46C1A33-E62F-4315-BE3A-EBE238EA04D9}" type="presOf" srcId="{0EA6E978-A897-4B65-A45F-39274A40EB00}" destId="{82CFFA2E-B7AB-4AE0-A12E-7240CB7E294F}" srcOrd="0" destOrd="0" presId="urn:microsoft.com/office/officeart/2005/8/layout/hList9"/>
    <dgm:cxn modelId="{F4E501DA-4020-4AB9-A110-0BBB98D6F525}" type="presOf" srcId="{8FCB3E2E-F785-42BA-B59C-E945CB2AE6AA}" destId="{3B5F6A20-E42A-443B-86FB-588F48B3CC62}" srcOrd="1" destOrd="0" presId="urn:microsoft.com/office/officeart/2005/8/layout/hList9"/>
    <dgm:cxn modelId="{0D574697-BE08-4AE7-84C5-C4EF7415EA7F}" type="presParOf" srcId="{0DE705C6-D4FD-47EB-9990-EE0BE778D895}" destId="{BEA88DAE-B01C-4707-A42E-33CFE6BA1B91}" srcOrd="0" destOrd="0" presId="urn:microsoft.com/office/officeart/2005/8/layout/hList9"/>
    <dgm:cxn modelId="{A4E22096-3DBC-4341-9B95-945DAE3ADA8F}" type="presParOf" srcId="{0DE705C6-D4FD-47EB-9990-EE0BE778D895}" destId="{459F46CE-7475-4B38-BB21-011C6C5FB348}" srcOrd="1" destOrd="0" presId="urn:microsoft.com/office/officeart/2005/8/layout/hList9"/>
    <dgm:cxn modelId="{4C7AF76F-18B0-4F5B-AB7E-6C9E0E199426}" type="presParOf" srcId="{459F46CE-7475-4B38-BB21-011C6C5FB348}" destId="{4CFEF5C0-5DFA-4D9E-8542-2C844039E125}" srcOrd="0" destOrd="0" presId="urn:microsoft.com/office/officeart/2005/8/layout/hList9"/>
    <dgm:cxn modelId="{B2E65D05-E60E-47D0-AF36-5D33221C1230}" type="presParOf" srcId="{459F46CE-7475-4B38-BB21-011C6C5FB348}" destId="{43411159-3501-413F-8A11-B614256B8B30}" srcOrd="1" destOrd="0" presId="urn:microsoft.com/office/officeart/2005/8/layout/hList9"/>
    <dgm:cxn modelId="{F2AC19CB-E45B-4299-9DEA-F5D0CB951BA0}" type="presParOf" srcId="{43411159-3501-413F-8A11-B614256B8B30}" destId="{E59B01F3-BDAE-446C-9E0D-ECF17CE7D3D0}" srcOrd="0" destOrd="0" presId="urn:microsoft.com/office/officeart/2005/8/layout/hList9"/>
    <dgm:cxn modelId="{779D5324-75EC-464B-9049-A79F640DE742}" type="presParOf" srcId="{43411159-3501-413F-8A11-B614256B8B30}" destId="{3B5F6A20-E42A-443B-86FB-588F48B3CC62}" srcOrd="1" destOrd="0" presId="urn:microsoft.com/office/officeart/2005/8/layout/hList9"/>
    <dgm:cxn modelId="{A2A35F60-752B-47FD-AAA9-6974E626ABB3}" type="presParOf" srcId="{459F46CE-7475-4B38-BB21-011C6C5FB348}" destId="{5DD95231-7DBF-4BC5-9812-BCD5C39E04DD}" srcOrd="2" destOrd="0" presId="urn:microsoft.com/office/officeart/2005/8/layout/hList9"/>
    <dgm:cxn modelId="{1475A0D6-F123-4E38-A4EE-A58997E2A996}" type="presParOf" srcId="{5DD95231-7DBF-4BC5-9812-BCD5C39E04DD}" destId="{82CFFA2E-B7AB-4AE0-A12E-7240CB7E294F}" srcOrd="0" destOrd="0" presId="urn:microsoft.com/office/officeart/2005/8/layout/hList9"/>
    <dgm:cxn modelId="{21C663BD-A8C3-4238-A5B8-F066C55F7A27}" type="presParOf" srcId="{5DD95231-7DBF-4BC5-9812-BCD5C39E04DD}" destId="{F0C81D0B-8BA7-4673-90DE-3BDDAEE8C978}" srcOrd="1" destOrd="0" presId="urn:microsoft.com/office/officeart/2005/8/layout/hList9"/>
    <dgm:cxn modelId="{4BD6BBE1-C5A6-493D-8342-721E622A3EB3}" type="presParOf" srcId="{0DE705C6-D4FD-47EB-9990-EE0BE778D895}" destId="{8EEA990D-7E52-4A87-B20A-B9799A70BD0A}" srcOrd="2" destOrd="0" presId="urn:microsoft.com/office/officeart/2005/8/layout/hList9"/>
    <dgm:cxn modelId="{DCE38E87-70D4-4914-A9BA-34658EF86D34}" type="presParOf" srcId="{0DE705C6-D4FD-47EB-9990-EE0BE778D895}" destId="{2196B31A-1BCD-4993-A5F7-7D641321BF0C}"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D06DCC-40B4-4232-BA7D-F62F55795ACE}" type="doc">
      <dgm:prSet loTypeId="urn:microsoft.com/office/officeart/2005/8/layout/hList9" loCatId="list" qsTypeId="urn:microsoft.com/office/officeart/2005/8/quickstyle/simple4" qsCatId="simple" csTypeId="urn:microsoft.com/office/officeart/2005/8/colors/colorful4" csCatId="colorful" phldr="1"/>
      <dgm:spPr/>
      <dgm:t>
        <a:bodyPr/>
        <a:lstStyle/>
        <a:p>
          <a:endParaRPr lang="zh-CN" altLang="en-US"/>
        </a:p>
      </dgm:t>
    </dgm:pt>
    <dgm:pt modelId="{CB9AF765-D229-4512-84D1-E04427E0507F}">
      <dgm:prSet phldrT="[文本]" custT="1"/>
      <dgm:spPr/>
      <dgm:t>
        <a:bodyPr/>
        <a:lstStyle/>
        <a:p>
          <a:r>
            <a:rPr lang="zh-CN" altLang="en-US" sz="5400" dirty="0" smtClean="0"/>
            <a:t>十</a:t>
          </a:r>
          <a:endParaRPr lang="zh-CN" altLang="en-US" sz="5400" dirty="0"/>
        </a:p>
      </dgm:t>
    </dgm:pt>
    <dgm:pt modelId="{BE5B85ED-C9E4-4DCD-B576-375DD7678D14}" type="parTrans" cxnId="{26D6D936-A51C-498F-8666-B36A8AD5860B}">
      <dgm:prSet/>
      <dgm:spPr/>
      <dgm:t>
        <a:bodyPr/>
        <a:lstStyle/>
        <a:p>
          <a:endParaRPr lang="zh-CN" altLang="en-US" sz="2400"/>
        </a:p>
      </dgm:t>
    </dgm:pt>
    <dgm:pt modelId="{1E98A5F3-B0AA-47B2-9F74-78EC42C34BB7}" type="sibTrans" cxnId="{26D6D936-A51C-498F-8666-B36A8AD5860B}">
      <dgm:prSet/>
      <dgm:spPr/>
      <dgm:t>
        <a:bodyPr/>
        <a:lstStyle/>
        <a:p>
          <a:endParaRPr lang="zh-CN" altLang="en-US" sz="2400"/>
        </a:p>
      </dgm:t>
    </dgm:pt>
    <dgm:pt modelId="{8FCB3E2E-F785-42BA-B59C-E945CB2AE6AA}">
      <dgm:prSet phldrT="[文本]" custT="1"/>
      <dgm:spPr/>
      <dgm:t>
        <a:bodyPr/>
        <a:lstStyle/>
        <a:p>
          <a:r>
            <a:rPr lang="zh-CN" altLang="en-US" sz="2400" b="1" dirty="0" smtClean="0"/>
            <a:t>十部名著       </a:t>
          </a:r>
          <a:endParaRPr lang="zh-CN" altLang="en-US" sz="2400" dirty="0"/>
        </a:p>
      </dgm:t>
    </dgm:pt>
    <dgm:pt modelId="{D964B81F-FC1E-45FB-8CF4-FB46FF5DD8D4}" type="parTrans" cxnId="{2AFC24DB-ECB8-47BD-8E53-F9B58E43A412}">
      <dgm:prSet/>
      <dgm:spPr/>
      <dgm:t>
        <a:bodyPr/>
        <a:lstStyle/>
        <a:p>
          <a:endParaRPr lang="zh-CN" altLang="en-US" sz="2400"/>
        </a:p>
      </dgm:t>
    </dgm:pt>
    <dgm:pt modelId="{8771427D-EE2D-439A-B393-D1FE07436601}" type="sibTrans" cxnId="{2AFC24DB-ECB8-47BD-8E53-F9B58E43A412}">
      <dgm:prSet/>
      <dgm:spPr/>
      <dgm:t>
        <a:bodyPr/>
        <a:lstStyle/>
        <a:p>
          <a:endParaRPr lang="zh-CN" altLang="en-US" sz="2400"/>
        </a:p>
      </dgm:t>
    </dgm:pt>
    <dgm:pt modelId="{0EA6E978-A897-4B65-A45F-39274A40EB00}">
      <dgm:prSet phldrT="[文本]" custT="1"/>
      <dgm:spPr/>
      <dgm:t>
        <a:bodyPr/>
        <a:lstStyle/>
        <a:p>
          <a:r>
            <a:rPr lang="zh-CN" altLang="en-US" sz="2400" b="1" dirty="0" smtClean="0"/>
            <a:t>论语、道德经、唐诗三百首、古文观止、本草纲目、西厢记、三国演义、水浒传、西游记、红楼梦</a:t>
          </a:r>
        </a:p>
      </dgm:t>
    </dgm:pt>
    <dgm:pt modelId="{FF08C7EE-9FFC-4865-9DAA-B874D27252E9}" type="parTrans" cxnId="{28E4FC6A-5550-4A1F-8EED-44322058A4F8}">
      <dgm:prSet/>
      <dgm:spPr/>
      <dgm:t>
        <a:bodyPr/>
        <a:lstStyle/>
        <a:p>
          <a:endParaRPr lang="zh-CN" altLang="en-US" sz="2400"/>
        </a:p>
      </dgm:t>
    </dgm:pt>
    <dgm:pt modelId="{44582BB6-C5A1-426D-9273-5BB3DF6C8CB5}" type="sibTrans" cxnId="{28E4FC6A-5550-4A1F-8EED-44322058A4F8}">
      <dgm:prSet/>
      <dgm:spPr/>
      <dgm:t>
        <a:bodyPr/>
        <a:lstStyle/>
        <a:p>
          <a:endParaRPr lang="zh-CN" altLang="en-US" sz="2400"/>
        </a:p>
      </dgm:t>
    </dgm:pt>
    <dgm:pt modelId="{0DE705C6-D4FD-47EB-9990-EE0BE778D895}" type="pres">
      <dgm:prSet presAssocID="{74D06DCC-40B4-4232-BA7D-F62F55795ACE}" presName="list" presStyleCnt="0">
        <dgm:presLayoutVars>
          <dgm:dir/>
          <dgm:animLvl val="lvl"/>
        </dgm:presLayoutVars>
      </dgm:prSet>
      <dgm:spPr/>
      <dgm:t>
        <a:bodyPr/>
        <a:lstStyle/>
        <a:p>
          <a:endParaRPr lang="zh-CN" altLang="en-US"/>
        </a:p>
      </dgm:t>
    </dgm:pt>
    <dgm:pt modelId="{BEA88DAE-B01C-4707-A42E-33CFE6BA1B91}" type="pres">
      <dgm:prSet presAssocID="{CB9AF765-D229-4512-84D1-E04427E0507F}" presName="posSpace" presStyleCnt="0"/>
      <dgm:spPr/>
      <dgm:t>
        <a:bodyPr/>
        <a:lstStyle/>
        <a:p>
          <a:endParaRPr lang="zh-CN" altLang="en-US"/>
        </a:p>
      </dgm:t>
    </dgm:pt>
    <dgm:pt modelId="{459F46CE-7475-4B38-BB21-011C6C5FB348}" type="pres">
      <dgm:prSet presAssocID="{CB9AF765-D229-4512-84D1-E04427E0507F}" presName="vertFlow" presStyleCnt="0"/>
      <dgm:spPr/>
      <dgm:t>
        <a:bodyPr/>
        <a:lstStyle/>
        <a:p>
          <a:endParaRPr lang="zh-CN" altLang="en-US"/>
        </a:p>
      </dgm:t>
    </dgm:pt>
    <dgm:pt modelId="{4CFEF5C0-5DFA-4D9E-8542-2C844039E125}" type="pres">
      <dgm:prSet presAssocID="{CB9AF765-D229-4512-84D1-E04427E0507F}" presName="topSpace" presStyleCnt="0"/>
      <dgm:spPr/>
      <dgm:t>
        <a:bodyPr/>
        <a:lstStyle/>
        <a:p>
          <a:endParaRPr lang="zh-CN" altLang="en-US"/>
        </a:p>
      </dgm:t>
    </dgm:pt>
    <dgm:pt modelId="{43411159-3501-413F-8A11-B614256B8B30}" type="pres">
      <dgm:prSet presAssocID="{CB9AF765-D229-4512-84D1-E04427E0507F}" presName="firstComp" presStyleCnt="0"/>
      <dgm:spPr/>
      <dgm:t>
        <a:bodyPr/>
        <a:lstStyle/>
        <a:p>
          <a:endParaRPr lang="zh-CN" altLang="en-US"/>
        </a:p>
      </dgm:t>
    </dgm:pt>
    <dgm:pt modelId="{E59B01F3-BDAE-446C-9E0D-ECF17CE7D3D0}" type="pres">
      <dgm:prSet presAssocID="{CB9AF765-D229-4512-84D1-E04427E0507F}" presName="firstChild" presStyleLbl="bgAccFollowNode1" presStyleIdx="0" presStyleCnt="2" custScaleX="157499"/>
      <dgm:spPr/>
      <dgm:t>
        <a:bodyPr/>
        <a:lstStyle/>
        <a:p>
          <a:endParaRPr lang="zh-CN" altLang="en-US"/>
        </a:p>
      </dgm:t>
    </dgm:pt>
    <dgm:pt modelId="{3B5F6A20-E42A-443B-86FB-588F48B3CC62}" type="pres">
      <dgm:prSet presAssocID="{CB9AF765-D229-4512-84D1-E04427E0507F}" presName="firstChildTx" presStyleLbl="bgAccFollowNode1" presStyleIdx="0" presStyleCnt="2">
        <dgm:presLayoutVars>
          <dgm:bulletEnabled val="1"/>
        </dgm:presLayoutVars>
      </dgm:prSet>
      <dgm:spPr/>
      <dgm:t>
        <a:bodyPr/>
        <a:lstStyle/>
        <a:p>
          <a:endParaRPr lang="zh-CN" altLang="en-US"/>
        </a:p>
      </dgm:t>
    </dgm:pt>
    <dgm:pt modelId="{5DD95231-7DBF-4BC5-9812-BCD5C39E04DD}" type="pres">
      <dgm:prSet presAssocID="{0EA6E978-A897-4B65-A45F-39274A40EB00}" presName="comp" presStyleCnt="0"/>
      <dgm:spPr/>
      <dgm:t>
        <a:bodyPr/>
        <a:lstStyle/>
        <a:p>
          <a:endParaRPr lang="zh-CN" altLang="en-US"/>
        </a:p>
      </dgm:t>
    </dgm:pt>
    <dgm:pt modelId="{82CFFA2E-B7AB-4AE0-A12E-7240CB7E294F}" type="pres">
      <dgm:prSet presAssocID="{0EA6E978-A897-4B65-A45F-39274A40EB00}" presName="child" presStyleLbl="bgAccFollowNode1" presStyleIdx="1" presStyleCnt="2" custScaleX="157499"/>
      <dgm:spPr/>
      <dgm:t>
        <a:bodyPr/>
        <a:lstStyle/>
        <a:p>
          <a:endParaRPr lang="zh-CN" altLang="en-US"/>
        </a:p>
      </dgm:t>
    </dgm:pt>
    <dgm:pt modelId="{F0C81D0B-8BA7-4673-90DE-3BDDAEE8C978}" type="pres">
      <dgm:prSet presAssocID="{0EA6E978-A897-4B65-A45F-39274A40EB00}" presName="childTx" presStyleLbl="bgAccFollowNode1" presStyleIdx="1" presStyleCnt="2">
        <dgm:presLayoutVars>
          <dgm:bulletEnabled val="1"/>
        </dgm:presLayoutVars>
      </dgm:prSet>
      <dgm:spPr/>
      <dgm:t>
        <a:bodyPr/>
        <a:lstStyle/>
        <a:p>
          <a:endParaRPr lang="zh-CN" altLang="en-US"/>
        </a:p>
      </dgm:t>
    </dgm:pt>
    <dgm:pt modelId="{8EEA990D-7E52-4A87-B20A-B9799A70BD0A}" type="pres">
      <dgm:prSet presAssocID="{CB9AF765-D229-4512-84D1-E04427E0507F}" presName="negSpace" presStyleCnt="0"/>
      <dgm:spPr/>
      <dgm:t>
        <a:bodyPr/>
        <a:lstStyle/>
        <a:p>
          <a:endParaRPr lang="zh-CN" altLang="en-US"/>
        </a:p>
      </dgm:t>
    </dgm:pt>
    <dgm:pt modelId="{2196B31A-1BCD-4993-A5F7-7D641321BF0C}" type="pres">
      <dgm:prSet presAssocID="{CB9AF765-D229-4512-84D1-E04427E0507F}" presName="circle" presStyleLbl="node1" presStyleIdx="0" presStyleCnt="1" custLinFactNeighborX="-83538" custLinFactNeighborY="9522"/>
      <dgm:spPr/>
      <dgm:t>
        <a:bodyPr/>
        <a:lstStyle/>
        <a:p>
          <a:endParaRPr lang="zh-CN" altLang="en-US"/>
        </a:p>
      </dgm:t>
    </dgm:pt>
  </dgm:ptLst>
  <dgm:cxnLst>
    <dgm:cxn modelId="{26D6D936-A51C-498F-8666-B36A8AD5860B}" srcId="{74D06DCC-40B4-4232-BA7D-F62F55795ACE}" destId="{CB9AF765-D229-4512-84D1-E04427E0507F}" srcOrd="0" destOrd="0" parTransId="{BE5B85ED-C9E4-4DCD-B576-375DD7678D14}" sibTransId="{1E98A5F3-B0AA-47B2-9F74-78EC42C34BB7}"/>
    <dgm:cxn modelId="{2AFC24DB-ECB8-47BD-8E53-F9B58E43A412}" srcId="{CB9AF765-D229-4512-84D1-E04427E0507F}" destId="{8FCB3E2E-F785-42BA-B59C-E945CB2AE6AA}" srcOrd="0" destOrd="0" parTransId="{D964B81F-FC1E-45FB-8CF4-FB46FF5DD8D4}" sibTransId="{8771427D-EE2D-439A-B393-D1FE07436601}"/>
    <dgm:cxn modelId="{7AF47E2D-07C2-4D1C-ABC8-BAE7D237D5F8}" type="presOf" srcId="{8FCB3E2E-F785-42BA-B59C-E945CB2AE6AA}" destId="{E59B01F3-BDAE-446C-9E0D-ECF17CE7D3D0}" srcOrd="0" destOrd="0" presId="urn:microsoft.com/office/officeart/2005/8/layout/hList9"/>
    <dgm:cxn modelId="{BF90C952-CA71-4857-943D-15CA7092DE88}" type="presOf" srcId="{CB9AF765-D229-4512-84D1-E04427E0507F}" destId="{2196B31A-1BCD-4993-A5F7-7D641321BF0C}" srcOrd="0" destOrd="0" presId="urn:microsoft.com/office/officeart/2005/8/layout/hList9"/>
    <dgm:cxn modelId="{28E4FC6A-5550-4A1F-8EED-44322058A4F8}" srcId="{CB9AF765-D229-4512-84D1-E04427E0507F}" destId="{0EA6E978-A897-4B65-A45F-39274A40EB00}" srcOrd="1" destOrd="0" parTransId="{FF08C7EE-9FFC-4865-9DAA-B874D27252E9}" sibTransId="{44582BB6-C5A1-426D-9273-5BB3DF6C8CB5}"/>
    <dgm:cxn modelId="{B9A19C68-791A-4037-8E31-270D4BCDDD84}" type="presOf" srcId="{8FCB3E2E-F785-42BA-B59C-E945CB2AE6AA}" destId="{3B5F6A20-E42A-443B-86FB-588F48B3CC62}" srcOrd="1" destOrd="0" presId="urn:microsoft.com/office/officeart/2005/8/layout/hList9"/>
    <dgm:cxn modelId="{3137BD19-3B75-4E95-A463-5D068973D868}" type="presOf" srcId="{0EA6E978-A897-4B65-A45F-39274A40EB00}" destId="{82CFFA2E-B7AB-4AE0-A12E-7240CB7E294F}" srcOrd="0" destOrd="0" presId="urn:microsoft.com/office/officeart/2005/8/layout/hList9"/>
    <dgm:cxn modelId="{5781C9BC-BEDC-47D3-A718-B5DD9461635E}" type="presOf" srcId="{0EA6E978-A897-4B65-A45F-39274A40EB00}" destId="{F0C81D0B-8BA7-4673-90DE-3BDDAEE8C978}" srcOrd="1" destOrd="0" presId="urn:microsoft.com/office/officeart/2005/8/layout/hList9"/>
    <dgm:cxn modelId="{36C22294-F2BE-4D8A-AC19-BC73708C4A50}" type="presOf" srcId="{74D06DCC-40B4-4232-BA7D-F62F55795ACE}" destId="{0DE705C6-D4FD-47EB-9990-EE0BE778D895}" srcOrd="0" destOrd="0" presId="urn:microsoft.com/office/officeart/2005/8/layout/hList9"/>
    <dgm:cxn modelId="{DA8DA400-2536-4A53-89C7-49DDA5264713}" type="presParOf" srcId="{0DE705C6-D4FD-47EB-9990-EE0BE778D895}" destId="{BEA88DAE-B01C-4707-A42E-33CFE6BA1B91}" srcOrd="0" destOrd="0" presId="urn:microsoft.com/office/officeart/2005/8/layout/hList9"/>
    <dgm:cxn modelId="{998A2B34-60BC-4C84-B12E-31432D79AA9A}" type="presParOf" srcId="{0DE705C6-D4FD-47EB-9990-EE0BE778D895}" destId="{459F46CE-7475-4B38-BB21-011C6C5FB348}" srcOrd="1" destOrd="0" presId="urn:microsoft.com/office/officeart/2005/8/layout/hList9"/>
    <dgm:cxn modelId="{797D77A9-2B80-49F7-AB69-C354F512C686}" type="presParOf" srcId="{459F46CE-7475-4B38-BB21-011C6C5FB348}" destId="{4CFEF5C0-5DFA-4D9E-8542-2C844039E125}" srcOrd="0" destOrd="0" presId="urn:microsoft.com/office/officeart/2005/8/layout/hList9"/>
    <dgm:cxn modelId="{0AECF923-6368-43B6-B3E2-F001D048AD9F}" type="presParOf" srcId="{459F46CE-7475-4B38-BB21-011C6C5FB348}" destId="{43411159-3501-413F-8A11-B614256B8B30}" srcOrd="1" destOrd="0" presId="urn:microsoft.com/office/officeart/2005/8/layout/hList9"/>
    <dgm:cxn modelId="{F404D246-5A4C-4AF5-A9D7-E677319FAF64}" type="presParOf" srcId="{43411159-3501-413F-8A11-B614256B8B30}" destId="{E59B01F3-BDAE-446C-9E0D-ECF17CE7D3D0}" srcOrd="0" destOrd="0" presId="urn:microsoft.com/office/officeart/2005/8/layout/hList9"/>
    <dgm:cxn modelId="{7FDC4615-CF4A-48E1-BABF-D55FB823B805}" type="presParOf" srcId="{43411159-3501-413F-8A11-B614256B8B30}" destId="{3B5F6A20-E42A-443B-86FB-588F48B3CC62}" srcOrd="1" destOrd="0" presId="urn:microsoft.com/office/officeart/2005/8/layout/hList9"/>
    <dgm:cxn modelId="{70A8CFAC-07B3-44BD-B88D-09FD64F8EC36}" type="presParOf" srcId="{459F46CE-7475-4B38-BB21-011C6C5FB348}" destId="{5DD95231-7DBF-4BC5-9812-BCD5C39E04DD}" srcOrd="2" destOrd="0" presId="urn:microsoft.com/office/officeart/2005/8/layout/hList9"/>
    <dgm:cxn modelId="{51206DD9-84C3-4C32-9483-9CD2E3DBD95F}" type="presParOf" srcId="{5DD95231-7DBF-4BC5-9812-BCD5C39E04DD}" destId="{82CFFA2E-B7AB-4AE0-A12E-7240CB7E294F}" srcOrd="0" destOrd="0" presId="urn:microsoft.com/office/officeart/2005/8/layout/hList9"/>
    <dgm:cxn modelId="{D5730052-297A-4739-9F31-EE7EB387024B}" type="presParOf" srcId="{5DD95231-7DBF-4BC5-9812-BCD5C39E04DD}" destId="{F0C81D0B-8BA7-4673-90DE-3BDDAEE8C978}" srcOrd="1" destOrd="0" presId="urn:microsoft.com/office/officeart/2005/8/layout/hList9"/>
    <dgm:cxn modelId="{F8799065-6210-4B3D-B4FD-F7FAA0D9C58A}" type="presParOf" srcId="{0DE705C6-D4FD-47EB-9990-EE0BE778D895}" destId="{8EEA990D-7E52-4A87-B20A-B9799A70BD0A}" srcOrd="2" destOrd="0" presId="urn:microsoft.com/office/officeart/2005/8/layout/hList9"/>
    <dgm:cxn modelId="{00D4461B-68FE-4D16-B844-9908F0668B88}" type="presParOf" srcId="{0DE705C6-D4FD-47EB-9990-EE0BE778D895}" destId="{2196B31A-1BCD-4993-A5F7-7D641321BF0C}"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43EF7A-6D2A-497D-AC4E-AD224AA7A129}" type="doc">
      <dgm:prSet loTypeId="urn:microsoft.com/office/officeart/2005/8/layout/matrix3" loCatId="matrix" qsTypeId="urn:microsoft.com/office/officeart/2005/8/quickstyle/simple4" qsCatId="simple" csTypeId="urn:microsoft.com/office/officeart/2005/8/colors/colorful3" csCatId="colorful" phldr="1"/>
      <dgm:spPr/>
      <dgm:t>
        <a:bodyPr/>
        <a:lstStyle/>
        <a:p>
          <a:endParaRPr lang="zh-CN" altLang="en-US"/>
        </a:p>
      </dgm:t>
    </dgm:pt>
    <dgm:pt modelId="{4B879863-4870-4E6F-ADC0-62391E60DCEE}">
      <dgm:prSet custT="1"/>
      <dgm:spPr/>
      <dgm:t>
        <a:bodyPr/>
        <a:lstStyle/>
        <a:p>
          <a:pPr rtl="0">
            <a:lnSpc>
              <a:spcPct val="120000"/>
            </a:lnSpc>
          </a:pPr>
          <a:r>
            <a:rPr kumimoji="1" lang="zh-CN" sz="2200" dirty="0" smtClean="0">
              <a:solidFill>
                <a:schemeClr val="tx1"/>
              </a:solidFill>
            </a:rPr>
            <a:t>热爱祖国、</a:t>
          </a:r>
          <a:endParaRPr kumimoji="1" lang="en-US" altLang="zh-CN" sz="2200" dirty="0" smtClean="0">
            <a:solidFill>
              <a:schemeClr val="tx1"/>
            </a:solidFill>
          </a:endParaRPr>
        </a:p>
        <a:p>
          <a:pPr rtl="0">
            <a:lnSpc>
              <a:spcPct val="120000"/>
            </a:lnSpc>
          </a:pPr>
          <a:r>
            <a:rPr kumimoji="1" lang="zh-CN" sz="2200" dirty="0" smtClean="0">
              <a:solidFill>
                <a:schemeClr val="tx1"/>
              </a:solidFill>
            </a:rPr>
            <a:t>矢志不渝</a:t>
          </a:r>
          <a:endParaRPr lang="zh-CN" sz="2200" dirty="0">
            <a:solidFill>
              <a:schemeClr val="tx1"/>
            </a:solidFill>
          </a:endParaRPr>
        </a:p>
      </dgm:t>
    </dgm:pt>
    <dgm:pt modelId="{179696ED-8D25-414E-A9D2-A78DEAF5DBF1}" type="parTrans" cxnId="{B83B841B-FBD0-47EA-BB46-073886A7E586}">
      <dgm:prSet/>
      <dgm:spPr/>
      <dgm:t>
        <a:bodyPr/>
        <a:lstStyle/>
        <a:p>
          <a:pPr>
            <a:lnSpc>
              <a:spcPct val="120000"/>
            </a:lnSpc>
          </a:pPr>
          <a:endParaRPr lang="zh-CN" altLang="en-US" sz="2200">
            <a:solidFill>
              <a:schemeClr val="tx1"/>
            </a:solidFill>
          </a:endParaRPr>
        </a:p>
      </dgm:t>
    </dgm:pt>
    <dgm:pt modelId="{7CCA74D6-DA2F-4234-AFBB-1311A6693EE5}" type="sibTrans" cxnId="{B83B841B-FBD0-47EA-BB46-073886A7E586}">
      <dgm:prSet/>
      <dgm:spPr/>
      <dgm:t>
        <a:bodyPr/>
        <a:lstStyle/>
        <a:p>
          <a:pPr>
            <a:lnSpc>
              <a:spcPct val="120000"/>
            </a:lnSpc>
          </a:pPr>
          <a:endParaRPr lang="zh-CN" altLang="en-US" sz="2200">
            <a:solidFill>
              <a:schemeClr val="tx1"/>
            </a:solidFill>
          </a:endParaRPr>
        </a:p>
      </dgm:t>
    </dgm:pt>
    <dgm:pt modelId="{62D49904-DC52-45DD-8F69-80F57BDF75F5}">
      <dgm:prSet custT="1"/>
      <dgm:spPr/>
      <dgm:t>
        <a:bodyPr/>
        <a:lstStyle/>
        <a:p>
          <a:pPr rtl="0">
            <a:lnSpc>
              <a:spcPct val="120000"/>
            </a:lnSpc>
          </a:pPr>
          <a:r>
            <a:rPr kumimoji="1" lang="zh-CN" altLang="en-US" sz="2200" dirty="0" smtClean="0">
              <a:solidFill>
                <a:schemeClr val="tx1"/>
              </a:solidFill>
            </a:rPr>
            <a:t>天下兴亡、匹夫有责</a:t>
          </a:r>
          <a:endParaRPr lang="zh-CN" altLang="en-US" sz="2200" dirty="0">
            <a:solidFill>
              <a:schemeClr val="tx1"/>
            </a:solidFill>
          </a:endParaRPr>
        </a:p>
      </dgm:t>
    </dgm:pt>
    <dgm:pt modelId="{F05F06B9-63C6-442F-9724-DC7514123FBC}" type="parTrans" cxnId="{38A670B5-4AAB-41F5-ADAD-D1E5F2386A3B}">
      <dgm:prSet/>
      <dgm:spPr/>
      <dgm:t>
        <a:bodyPr/>
        <a:lstStyle/>
        <a:p>
          <a:pPr>
            <a:lnSpc>
              <a:spcPct val="120000"/>
            </a:lnSpc>
          </a:pPr>
          <a:endParaRPr lang="zh-CN" altLang="en-US" sz="2200">
            <a:solidFill>
              <a:schemeClr val="tx1"/>
            </a:solidFill>
          </a:endParaRPr>
        </a:p>
      </dgm:t>
    </dgm:pt>
    <dgm:pt modelId="{654ADA14-080C-47A2-99E7-6A35F2BD1267}" type="sibTrans" cxnId="{38A670B5-4AAB-41F5-ADAD-D1E5F2386A3B}">
      <dgm:prSet/>
      <dgm:spPr/>
      <dgm:t>
        <a:bodyPr/>
        <a:lstStyle/>
        <a:p>
          <a:pPr>
            <a:lnSpc>
              <a:spcPct val="120000"/>
            </a:lnSpc>
          </a:pPr>
          <a:endParaRPr lang="zh-CN" altLang="en-US" sz="2200">
            <a:solidFill>
              <a:schemeClr val="tx1"/>
            </a:solidFill>
          </a:endParaRPr>
        </a:p>
      </dgm:t>
    </dgm:pt>
    <dgm:pt modelId="{24EF084A-C047-4079-A2E8-FAF78A749169}">
      <dgm:prSet custT="1"/>
      <dgm:spPr/>
      <dgm:t>
        <a:bodyPr/>
        <a:lstStyle/>
        <a:p>
          <a:pPr rtl="0">
            <a:lnSpc>
              <a:spcPct val="120000"/>
            </a:lnSpc>
          </a:pPr>
          <a:r>
            <a:rPr kumimoji="1" lang="zh-CN" altLang="en-US" sz="2200" dirty="0" smtClean="0">
              <a:solidFill>
                <a:schemeClr val="tx1"/>
              </a:solidFill>
            </a:rPr>
            <a:t>维护统一、反对分裂</a:t>
          </a:r>
          <a:endParaRPr lang="zh-CN" altLang="en-US" sz="2200" dirty="0">
            <a:solidFill>
              <a:schemeClr val="tx1"/>
            </a:solidFill>
          </a:endParaRPr>
        </a:p>
      </dgm:t>
    </dgm:pt>
    <dgm:pt modelId="{DC7CEF3B-BA17-4DC9-A663-5BEB74001E42}" type="parTrans" cxnId="{A15A52E4-71FC-41B9-9DDF-3FC66E2BF7A8}">
      <dgm:prSet/>
      <dgm:spPr/>
      <dgm:t>
        <a:bodyPr/>
        <a:lstStyle/>
        <a:p>
          <a:pPr>
            <a:lnSpc>
              <a:spcPct val="120000"/>
            </a:lnSpc>
          </a:pPr>
          <a:endParaRPr lang="zh-CN" altLang="en-US" sz="2200">
            <a:solidFill>
              <a:schemeClr val="tx1"/>
            </a:solidFill>
          </a:endParaRPr>
        </a:p>
      </dgm:t>
    </dgm:pt>
    <dgm:pt modelId="{64B7E526-F8B3-4848-A48D-A811A8CC9CEC}" type="sibTrans" cxnId="{A15A52E4-71FC-41B9-9DDF-3FC66E2BF7A8}">
      <dgm:prSet/>
      <dgm:spPr/>
      <dgm:t>
        <a:bodyPr/>
        <a:lstStyle/>
        <a:p>
          <a:pPr>
            <a:lnSpc>
              <a:spcPct val="120000"/>
            </a:lnSpc>
          </a:pPr>
          <a:endParaRPr lang="zh-CN" altLang="en-US" sz="2200">
            <a:solidFill>
              <a:schemeClr val="tx1"/>
            </a:solidFill>
          </a:endParaRPr>
        </a:p>
      </dgm:t>
    </dgm:pt>
    <dgm:pt modelId="{6BB8482A-DBC6-49F7-AA90-3CBD6C0FC9AA}">
      <dgm:prSet custT="1"/>
      <dgm:spPr/>
      <dgm:t>
        <a:bodyPr/>
        <a:lstStyle/>
        <a:p>
          <a:pPr rtl="0">
            <a:lnSpc>
              <a:spcPct val="120000"/>
            </a:lnSpc>
          </a:pPr>
          <a:r>
            <a:rPr kumimoji="1" lang="zh-CN" altLang="en-US" sz="2200" dirty="0" smtClean="0">
              <a:solidFill>
                <a:schemeClr val="tx1"/>
              </a:solidFill>
            </a:rPr>
            <a:t>同仇敌忾、抗御外侮</a:t>
          </a:r>
          <a:endParaRPr lang="zh-CN" altLang="en-US" sz="2200" dirty="0">
            <a:solidFill>
              <a:schemeClr val="tx1"/>
            </a:solidFill>
          </a:endParaRPr>
        </a:p>
      </dgm:t>
    </dgm:pt>
    <dgm:pt modelId="{779F0608-B697-47AE-8F60-066FC20F8F79}" type="parTrans" cxnId="{6436577C-F91A-42CF-86BA-B45B31ACB5F8}">
      <dgm:prSet/>
      <dgm:spPr/>
      <dgm:t>
        <a:bodyPr/>
        <a:lstStyle/>
        <a:p>
          <a:pPr>
            <a:lnSpc>
              <a:spcPct val="120000"/>
            </a:lnSpc>
          </a:pPr>
          <a:endParaRPr lang="zh-CN" altLang="en-US" sz="2200">
            <a:solidFill>
              <a:schemeClr val="tx1"/>
            </a:solidFill>
          </a:endParaRPr>
        </a:p>
      </dgm:t>
    </dgm:pt>
    <dgm:pt modelId="{664C44C1-2DBC-4B8B-BA74-68E10920F3A6}" type="sibTrans" cxnId="{6436577C-F91A-42CF-86BA-B45B31ACB5F8}">
      <dgm:prSet/>
      <dgm:spPr/>
      <dgm:t>
        <a:bodyPr/>
        <a:lstStyle/>
        <a:p>
          <a:pPr>
            <a:lnSpc>
              <a:spcPct val="120000"/>
            </a:lnSpc>
          </a:pPr>
          <a:endParaRPr lang="zh-CN" altLang="en-US" sz="2200">
            <a:solidFill>
              <a:schemeClr val="tx1"/>
            </a:solidFill>
          </a:endParaRPr>
        </a:p>
      </dgm:t>
    </dgm:pt>
    <dgm:pt modelId="{81123126-94D3-42B8-B438-15BF8A81FA4B}" type="pres">
      <dgm:prSet presAssocID="{8243EF7A-6D2A-497D-AC4E-AD224AA7A129}" presName="matrix" presStyleCnt="0">
        <dgm:presLayoutVars>
          <dgm:chMax val="1"/>
          <dgm:dir/>
          <dgm:resizeHandles val="exact"/>
        </dgm:presLayoutVars>
      </dgm:prSet>
      <dgm:spPr/>
      <dgm:t>
        <a:bodyPr/>
        <a:lstStyle/>
        <a:p>
          <a:endParaRPr lang="zh-CN" altLang="en-US"/>
        </a:p>
      </dgm:t>
    </dgm:pt>
    <dgm:pt modelId="{C1E4B9DA-1B08-4629-9603-7FE6CE0B39DC}" type="pres">
      <dgm:prSet presAssocID="{8243EF7A-6D2A-497D-AC4E-AD224AA7A129}" presName="diamond" presStyleLbl="bgShp" presStyleIdx="0" presStyleCnt="1"/>
      <dgm:spPr/>
    </dgm:pt>
    <dgm:pt modelId="{20ABCF07-D494-4054-B89B-87C1D9CF1D64}" type="pres">
      <dgm:prSet presAssocID="{8243EF7A-6D2A-497D-AC4E-AD224AA7A129}" presName="quad1" presStyleLbl="node1" presStyleIdx="0" presStyleCnt="4">
        <dgm:presLayoutVars>
          <dgm:chMax val="0"/>
          <dgm:chPref val="0"/>
          <dgm:bulletEnabled val="1"/>
        </dgm:presLayoutVars>
      </dgm:prSet>
      <dgm:spPr/>
      <dgm:t>
        <a:bodyPr/>
        <a:lstStyle/>
        <a:p>
          <a:endParaRPr lang="zh-CN" altLang="en-US"/>
        </a:p>
      </dgm:t>
    </dgm:pt>
    <dgm:pt modelId="{24E9AFE1-E3A4-43FD-ABE4-1B77F9EC286C}" type="pres">
      <dgm:prSet presAssocID="{8243EF7A-6D2A-497D-AC4E-AD224AA7A129}" presName="quad2" presStyleLbl="node1" presStyleIdx="1" presStyleCnt="4">
        <dgm:presLayoutVars>
          <dgm:chMax val="0"/>
          <dgm:chPref val="0"/>
          <dgm:bulletEnabled val="1"/>
        </dgm:presLayoutVars>
      </dgm:prSet>
      <dgm:spPr/>
      <dgm:t>
        <a:bodyPr/>
        <a:lstStyle/>
        <a:p>
          <a:endParaRPr lang="zh-CN" altLang="en-US"/>
        </a:p>
      </dgm:t>
    </dgm:pt>
    <dgm:pt modelId="{D4802F8C-0A39-45A5-AF51-FC5025F8577B}" type="pres">
      <dgm:prSet presAssocID="{8243EF7A-6D2A-497D-AC4E-AD224AA7A129}" presName="quad3" presStyleLbl="node1" presStyleIdx="2" presStyleCnt="4">
        <dgm:presLayoutVars>
          <dgm:chMax val="0"/>
          <dgm:chPref val="0"/>
          <dgm:bulletEnabled val="1"/>
        </dgm:presLayoutVars>
      </dgm:prSet>
      <dgm:spPr/>
      <dgm:t>
        <a:bodyPr/>
        <a:lstStyle/>
        <a:p>
          <a:endParaRPr lang="zh-CN" altLang="en-US"/>
        </a:p>
      </dgm:t>
    </dgm:pt>
    <dgm:pt modelId="{8B89A6CD-D4DA-49AB-B262-F9610CA5BEF0}" type="pres">
      <dgm:prSet presAssocID="{8243EF7A-6D2A-497D-AC4E-AD224AA7A129}" presName="quad4" presStyleLbl="node1" presStyleIdx="3" presStyleCnt="4">
        <dgm:presLayoutVars>
          <dgm:chMax val="0"/>
          <dgm:chPref val="0"/>
          <dgm:bulletEnabled val="1"/>
        </dgm:presLayoutVars>
      </dgm:prSet>
      <dgm:spPr/>
      <dgm:t>
        <a:bodyPr/>
        <a:lstStyle/>
        <a:p>
          <a:endParaRPr lang="zh-CN" altLang="en-US"/>
        </a:p>
      </dgm:t>
    </dgm:pt>
  </dgm:ptLst>
  <dgm:cxnLst>
    <dgm:cxn modelId="{75ACC025-C8E5-4AED-905C-513EEEDC37EE}" type="presOf" srcId="{62D49904-DC52-45DD-8F69-80F57BDF75F5}" destId="{24E9AFE1-E3A4-43FD-ABE4-1B77F9EC286C}" srcOrd="0" destOrd="0" presId="urn:microsoft.com/office/officeart/2005/8/layout/matrix3"/>
    <dgm:cxn modelId="{A15A52E4-71FC-41B9-9DDF-3FC66E2BF7A8}" srcId="{8243EF7A-6D2A-497D-AC4E-AD224AA7A129}" destId="{24EF084A-C047-4079-A2E8-FAF78A749169}" srcOrd="2" destOrd="0" parTransId="{DC7CEF3B-BA17-4DC9-A663-5BEB74001E42}" sibTransId="{64B7E526-F8B3-4848-A48D-A811A8CC9CEC}"/>
    <dgm:cxn modelId="{A23B1325-81D0-4513-BD89-0F5080142267}" type="presOf" srcId="{4B879863-4870-4E6F-ADC0-62391E60DCEE}" destId="{20ABCF07-D494-4054-B89B-87C1D9CF1D64}" srcOrd="0" destOrd="0" presId="urn:microsoft.com/office/officeart/2005/8/layout/matrix3"/>
    <dgm:cxn modelId="{38A670B5-4AAB-41F5-ADAD-D1E5F2386A3B}" srcId="{8243EF7A-6D2A-497D-AC4E-AD224AA7A129}" destId="{62D49904-DC52-45DD-8F69-80F57BDF75F5}" srcOrd="1" destOrd="0" parTransId="{F05F06B9-63C6-442F-9724-DC7514123FBC}" sibTransId="{654ADA14-080C-47A2-99E7-6A35F2BD1267}"/>
    <dgm:cxn modelId="{28C516CD-DC10-4238-BD76-7AED42007811}" type="presOf" srcId="{8243EF7A-6D2A-497D-AC4E-AD224AA7A129}" destId="{81123126-94D3-42B8-B438-15BF8A81FA4B}" srcOrd="0" destOrd="0" presId="urn:microsoft.com/office/officeart/2005/8/layout/matrix3"/>
    <dgm:cxn modelId="{EE7DC32B-101F-45EB-9948-6082283946EB}" type="presOf" srcId="{24EF084A-C047-4079-A2E8-FAF78A749169}" destId="{D4802F8C-0A39-45A5-AF51-FC5025F8577B}" srcOrd="0" destOrd="0" presId="urn:microsoft.com/office/officeart/2005/8/layout/matrix3"/>
    <dgm:cxn modelId="{6436577C-F91A-42CF-86BA-B45B31ACB5F8}" srcId="{8243EF7A-6D2A-497D-AC4E-AD224AA7A129}" destId="{6BB8482A-DBC6-49F7-AA90-3CBD6C0FC9AA}" srcOrd="3" destOrd="0" parTransId="{779F0608-B697-47AE-8F60-066FC20F8F79}" sibTransId="{664C44C1-2DBC-4B8B-BA74-68E10920F3A6}"/>
    <dgm:cxn modelId="{FAF46D73-D7A7-41D7-8C1B-8D39712A9C71}" type="presOf" srcId="{6BB8482A-DBC6-49F7-AA90-3CBD6C0FC9AA}" destId="{8B89A6CD-D4DA-49AB-B262-F9610CA5BEF0}" srcOrd="0" destOrd="0" presId="urn:microsoft.com/office/officeart/2005/8/layout/matrix3"/>
    <dgm:cxn modelId="{B83B841B-FBD0-47EA-BB46-073886A7E586}" srcId="{8243EF7A-6D2A-497D-AC4E-AD224AA7A129}" destId="{4B879863-4870-4E6F-ADC0-62391E60DCEE}" srcOrd="0" destOrd="0" parTransId="{179696ED-8D25-414E-A9D2-A78DEAF5DBF1}" sibTransId="{7CCA74D6-DA2F-4234-AFBB-1311A6693EE5}"/>
    <dgm:cxn modelId="{5C9A42B7-E2BA-47F3-8260-29A134D2DEEF}" type="presParOf" srcId="{81123126-94D3-42B8-B438-15BF8A81FA4B}" destId="{C1E4B9DA-1B08-4629-9603-7FE6CE0B39DC}" srcOrd="0" destOrd="0" presId="urn:microsoft.com/office/officeart/2005/8/layout/matrix3"/>
    <dgm:cxn modelId="{364C99EA-4FF8-454F-AB9A-C13562246FDF}" type="presParOf" srcId="{81123126-94D3-42B8-B438-15BF8A81FA4B}" destId="{20ABCF07-D494-4054-B89B-87C1D9CF1D64}" srcOrd="1" destOrd="0" presId="urn:microsoft.com/office/officeart/2005/8/layout/matrix3"/>
    <dgm:cxn modelId="{D8557FA1-A4CE-4D34-964C-51E62187D4B3}" type="presParOf" srcId="{81123126-94D3-42B8-B438-15BF8A81FA4B}" destId="{24E9AFE1-E3A4-43FD-ABE4-1B77F9EC286C}" srcOrd="2" destOrd="0" presId="urn:microsoft.com/office/officeart/2005/8/layout/matrix3"/>
    <dgm:cxn modelId="{01CCD29C-A6F2-4DEA-AAA4-2DE3C36E36B0}" type="presParOf" srcId="{81123126-94D3-42B8-B438-15BF8A81FA4B}" destId="{D4802F8C-0A39-45A5-AF51-FC5025F8577B}" srcOrd="3" destOrd="0" presId="urn:microsoft.com/office/officeart/2005/8/layout/matrix3"/>
    <dgm:cxn modelId="{5111CCA7-3969-4011-803F-64CBFA891874}" type="presParOf" srcId="{81123126-94D3-42B8-B438-15BF8A81FA4B}" destId="{8B89A6CD-D4DA-49AB-B262-F9610CA5BEF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3AC2844-422C-4AEC-B874-58BCEC638A6C}" type="doc">
      <dgm:prSet loTypeId="urn:microsoft.com/office/officeart/2005/8/layout/vProcess5" loCatId="process" qsTypeId="urn:microsoft.com/office/officeart/2005/8/quickstyle/simple4" qsCatId="simple" csTypeId="urn:microsoft.com/office/officeart/2005/8/colors/colorful3" csCatId="colorful" phldr="1"/>
      <dgm:spPr/>
      <dgm:t>
        <a:bodyPr/>
        <a:lstStyle/>
        <a:p>
          <a:endParaRPr lang="zh-CN" altLang="en-US"/>
        </a:p>
      </dgm:t>
    </dgm:pt>
    <dgm:pt modelId="{BF7077B6-FE0C-4436-9AC0-20F2769084DB}">
      <dgm:prSet phldrT="[文本]" custT="1"/>
      <dgm:spPr/>
      <dgm:t>
        <a:bodyPr/>
        <a:lstStyle/>
        <a:p>
          <a:r>
            <a:rPr lang="zh-CN" altLang="en-US" sz="2400" b="1" dirty="0" smtClean="0">
              <a:solidFill>
                <a:schemeClr val="tx1"/>
              </a:solidFill>
              <a:latin typeface="Arial Black" pitchFamily="34" charset="0"/>
            </a:rPr>
            <a:t>中华民族伟大复兴的精神支柱</a:t>
          </a:r>
          <a:endParaRPr lang="zh-CN" altLang="en-US" sz="2400" dirty="0">
            <a:solidFill>
              <a:schemeClr val="tx1"/>
            </a:solidFill>
          </a:endParaRPr>
        </a:p>
      </dgm:t>
    </dgm:pt>
    <dgm:pt modelId="{57C3965F-AC05-4B92-B5FD-35618485B4AC}" type="parTrans" cxnId="{F84044AA-F718-40CC-93EE-05D40C6212E6}">
      <dgm:prSet/>
      <dgm:spPr/>
      <dgm:t>
        <a:bodyPr/>
        <a:lstStyle/>
        <a:p>
          <a:endParaRPr lang="zh-CN" altLang="en-US" sz="2400">
            <a:solidFill>
              <a:schemeClr val="tx1"/>
            </a:solidFill>
          </a:endParaRPr>
        </a:p>
      </dgm:t>
    </dgm:pt>
    <dgm:pt modelId="{4CC51679-D107-4F06-8B68-59909EAA2AAE}" type="sibTrans" cxnId="{F84044AA-F718-40CC-93EE-05D40C6212E6}">
      <dgm:prSet custT="1"/>
      <dgm:spPr/>
      <dgm:t>
        <a:bodyPr/>
        <a:lstStyle/>
        <a:p>
          <a:endParaRPr lang="zh-CN" altLang="en-US" sz="2400">
            <a:solidFill>
              <a:schemeClr val="tx1"/>
            </a:solidFill>
          </a:endParaRPr>
        </a:p>
      </dgm:t>
    </dgm:pt>
    <dgm:pt modelId="{B0A7FB3B-C484-4121-AF08-F3A62E77D295}">
      <dgm:prSet phldrT="[文本]" custT="1"/>
      <dgm:spPr/>
      <dgm:t>
        <a:bodyPr/>
        <a:lstStyle/>
        <a:p>
          <a:r>
            <a:rPr lang="zh-CN" altLang="en-US" sz="2400" b="1" dirty="0" smtClean="0">
              <a:solidFill>
                <a:schemeClr val="tx1"/>
              </a:solidFill>
              <a:latin typeface="Arial Black" pitchFamily="34" charset="0"/>
            </a:rPr>
            <a:t>国家统一、民族团结的纽带</a:t>
          </a:r>
          <a:endParaRPr lang="zh-CN" altLang="en-US" sz="2400" dirty="0">
            <a:solidFill>
              <a:schemeClr val="tx1"/>
            </a:solidFill>
          </a:endParaRPr>
        </a:p>
      </dgm:t>
    </dgm:pt>
    <dgm:pt modelId="{C7753685-9679-4279-93A4-912A93F5B786}" type="parTrans" cxnId="{4BEA739A-AAAF-43A5-BC66-A5598D184C92}">
      <dgm:prSet/>
      <dgm:spPr/>
      <dgm:t>
        <a:bodyPr/>
        <a:lstStyle/>
        <a:p>
          <a:endParaRPr lang="zh-CN" altLang="en-US" sz="2400">
            <a:solidFill>
              <a:schemeClr val="tx1"/>
            </a:solidFill>
          </a:endParaRPr>
        </a:p>
      </dgm:t>
    </dgm:pt>
    <dgm:pt modelId="{17B7189E-FA46-4245-97E9-B15A26202BDD}" type="sibTrans" cxnId="{4BEA739A-AAAF-43A5-BC66-A5598D184C92}">
      <dgm:prSet custT="1"/>
      <dgm:spPr/>
      <dgm:t>
        <a:bodyPr/>
        <a:lstStyle/>
        <a:p>
          <a:endParaRPr lang="zh-CN" altLang="en-US" sz="2400">
            <a:solidFill>
              <a:schemeClr val="tx1"/>
            </a:solidFill>
          </a:endParaRPr>
        </a:p>
      </dgm:t>
    </dgm:pt>
    <dgm:pt modelId="{7D1B047C-2B61-4500-B77F-3DB1F6E76D24}">
      <dgm:prSet phldrT="[文本]" custT="1"/>
      <dgm:spPr/>
      <dgm:t>
        <a:bodyPr/>
        <a:lstStyle/>
        <a:p>
          <a:r>
            <a:rPr lang="zh-CN" altLang="en-US" sz="2400" b="1" dirty="0" smtClean="0">
              <a:solidFill>
                <a:schemeClr val="tx1"/>
              </a:solidFill>
              <a:latin typeface="Arial Black" pitchFamily="34" charset="0"/>
            </a:rPr>
            <a:t>中华民族伟大复兴的动力</a:t>
          </a:r>
          <a:endParaRPr lang="zh-CN" altLang="en-US" sz="2400" dirty="0">
            <a:solidFill>
              <a:schemeClr val="tx1"/>
            </a:solidFill>
          </a:endParaRPr>
        </a:p>
      </dgm:t>
    </dgm:pt>
    <dgm:pt modelId="{279D6962-7452-4901-8ED2-C4275D111D04}" type="parTrans" cxnId="{6B739B43-33B2-49BC-A221-52B6FDD888A8}">
      <dgm:prSet/>
      <dgm:spPr/>
      <dgm:t>
        <a:bodyPr/>
        <a:lstStyle/>
        <a:p>
          <a:endParaRPr lang="zh-CN" altLang="en-US" sz="2400">
            <a:solidFill>
              <a:schemeClr val="tx1"/>
            </a:solidFill>
          </a:endParaRPr>
        </a:p>
      </dgm:t>
    </dgm:pt>
    <dgm:pt modelId="{84193FA6-AE67-4BEA-B7AE-8B10612C6B45}" type="sibTrans" cxnId="{6B739B43-33B2-49BC-A221-52B6FDD888A8}">
      <dgm:prSet custT="1"/>
      <dgm:spPr/>
      <dgm:t>
        <a:bodyPr/>
        <a:lstStyle/>
        <a:p>
          <a:endParaRPr lang="zh-CN" altLang="en-US" sz="2400">
            <a:solidFill>
              <a:schemeClr val="tx1"/>
            </a:solidFill>
          </a:endParaRPr>
        </a:p>
      </dgm:t>
    </dgm:pt>
    <dgm:pt modelId="{7FDB4BC8-F989-4C1F-AC7A-1E9CCB7CB0C6}">
      <dgm:prSet phldrT="[文本]" custT="1"/>
      <dgm:spPr/>
      <dgm:t>
        <a:bodyPr/>
        <a:lstStyle/>
        <a:p>
          <a:r>
            <a:rPr lang="zh-CN" altLang="en-US" sz="2400" b="1" smtClean="0">
              <a:solidFill>
                <a:schemeClr val="tx1"/>
              </a:solidFill>
              <a:latin typeface="Arial Black" pitchFamily="34" charset="0"/>
            </a:rPr>
            <a:t>个人实现人生价值的力量源泉</a:t>
          </a:r>
          <a:endParaRPr lang="zh-CN" altLang="en-US" sz="2400" dirty="0">
            <a:solidFill>
              <a:schemeClr val="tx1"/>
            </a:solidFill>
          </a:endParaRPr>
        </a:p>
      </dgm:t>
    </dgm:pt>
    <dgm:pt modelId="{D020C1D3-80AC-4C26-AE76-F9B37F8AC8DA}" type="parTrans" cxnId="{8A1C2290-FADD-4A67-873D-87807D737474}">
      <dgm:prSet/>
      <dgm:spPr/>
      <dgm:t>
        <a:bodyPr/>
        <a:lstStyle/>
        <a:p>
          <a:endParaRPr lang="zh-CN" altLang="en-US" sz="2400">
            <a:solidFill>
              <a:schemeClr val="tx1"/>
            </a:solidFill>
          </a:endParaRPr>
        </a:p>
      </dgm:t>
    </dgm:pt>
    <dgm:pt modelId="{B13F1C6C-52C6-4FF1-8C07-A2CCBAEBB25B}" type="sibTrans" cxnId="{8A1C2290-FADD-4A67-873D-87807D737474}">
      <dgm:prSet/>
      <dgm:spPr/>
      <dgm:t>
        <a:bodyPr/>
        <a:lstStyle/>
        <a:p>
          <a:endParaRPr lang="zh-CN" altLang="en-US" sz="2400">
            <a:solidFill>
              <a:schemeClr val="tx1"/>
            </a:solidFill>
          </a:endParaRPr>
        </a:p>
      </dgm:t>
    </dgm:pt>
    <dgm:pt modelId="{F32E8D4E-9F9E-48EB-B617-A91BB07280EF}" type="pres">
      <dgm:prSet presAssocID="{13AC2844-422C-4AEC-B874-58BCEC638A6C}" presName="outerComposite" presStyleCnt="0">
        <dgm:presLayoutVars>
          <dgm:chMax val="5"/>
          <dgm:dir/>
          <dgm:resizeHandles val="exact"/>
        </dgm:presLayoutVars>
      </dgm:prSet>
      <dgm:spPr/>
      <dgm:t>
        <a:bodyPr/>
        <a:lstStyle/>
        <a:p>
          <a:endParaRPr lang="zh-CN" altLang="en-US"/>
        </a:p>
      </dgm:t>
    </dgm:pt>
    <dgm:pt modelId="{90820D99-C97D-41F3-9E50-EE87043C8234}" type="pres">
      <dgm:prSet presAssocID="{13AC2844-422C-4AEC-B874-58BCEC638A6C}" presName="dummyMaxCanvas" presStyleCnt="0">
        <dgm:presLayoutVars/>
      </dgm:prSet>
      <dgm:spPr/>
    </dgm:pt>
    <dgm:pt modelId="{B631F9E1-7899-44F4-ACCE-B67C433D0087}" type="pres">
      <dgm:prSet presAssocID="{13AC2844-422C-4AEC-B874-58BCEC638A6C}" presName="FourNodes_1" presStyleLbl="node1" presStyleIdx="0" presStyleCnt="4">
        <dgm:presLayoutVars>
          <dgm:bulletEnabled val="1"/>
        </dgm:presLayoutVars>
      </dgm:prSet>
      <dgm:spPr/>
      <dgm:t>
        <a:bodyPr/>
        <a:lstStyle/>
        <a:p>
          <a:endParaRPr lang="zh-CN" altLang="en-US"/>
        </a:p>
      </dgm:t>
    </dgm:pt>
    <dgm:pt modelId="{5FB4CBBD-B49B-4A34-A568-21BC70D99DD3}" type="pres">
      <dgm:prSet presAssocID="{13AC2844-422C-4AEC-B874-58BCEC638A6C}" presName="FourNodes_2" presStyleLbl="node1" presStyleIdx="1" presStyleCnt="4">
        <dgm:presLayoutVars>
          <dgm:bulletEnabled val="1"/>
        </dgm:presLayoutVars>
      </dgm:prSet>
      <dgm:spPr/>
      <dgm:t>
        <a:bodyPr/>
        <a:lstStyle/>
        <a:p>
          <a:endParaRPr lang="zh-CN" altLang="en-US"/>
        </a:p>
      </dgm:t>
    </dgm:pt>
    <dgm:pt modelId="{DE554F30-0F8C-44A5-A915-7D8C883ECD80}" type="pres">
      <dgm:prSet presAssocID="{13AC2844-422C-4AEC-B874-58BCEC638A6C}" presName="FourNodes_3" presStyleLbl="node1" presStyleIdx="2" presStyleCnt="4">
        <dgm:presLayoutVars>
          <dgm:bulletEnabled val="1"/>
        </dgm:presLayoutVars>
      </dgm:prSet>
      <dgm:spPr/>
      <dgm:t>
        <a:bodyPr/>
        <a:lstStyle/>
        <a:p>
          <a:endParaRPr lang="zh-CN" altLang="en-US"/>
        </a:p>
      </dgm:t>
    </dgm:pt>
    <dgm:pt modelId="{6BBEDBE9-2426-4CE4-B1E7-DB23ECFC3C23}" type="pres">
      <dgm:prSet presAssocID="{13AC2844-422C-4AEC-B874-58BCEC638A6C}" presName="FourNodes_4" presStyleLbl="node1" presStyleIdx="3" presStyleCnt="4">
        <dgm:presLayoutVars>
          <dgm:bulletEnabled val="1"/>
        </dgm:presLayoutVars>
      </dgm:prSet>
      <dgm:spPr/>
      <dgm:t>
        <a:bodyPr/>
        <a:lstStyle/>
        <a:p>
          <a:endParaRPr lang="zh-CN" altLang="en-US"/>
        </a:p>
      </dgm:t>
    </dgm:pt>
    <dgm:pt modelId="{41BF6A91-5DE8-4889-9837-92219D47A304}" type="pres">
      <dgm:prSet presAssocID="{13AC2844-422C-4AEC-B874-58BCEC638A6C}" presName="FourConn_1-2" presStyleLbl="fgAccFollowNode1" presStyleIdx="0" presStyleCnt="3">
        <dgm:presLayoutVars>
          <dgm:bulletEnabled val="1"/>
        </dgm:presLayoutVars>
      </dgm:prSet>
      <dgm:spPr/>
      <dgm:t>
        <a:bodyPr/>
        <a:lstStyle/>
        <a:p>
          <a:endParaRPr lang="zh-CN" altLang="en-US"/>
        </a:p>
      </dgm:t>
    </dgm:pt>
    <dgm:pt modelId="{9028D2EF-7C15-4B2F-A901-D0C975CAA8B1}" type="pres">
      <dgm:prSet presAssocID="{13AC2844-422C-4AEC-B874-58BCEC638A6C}" presName="FourConn_2-3" presStyleLbl="fgAccFollowNode1" presStyleIdx="1" presStyleCnt="3">
        <dgm:presLayoutVars>
          <dgm:bulletEnabled val="1"/>
        </dgm:presLayoutVars>
      </dgm:prSet>
      <dgm:spPr/>
      <dgm:t>
        <a:bodyPr/>
        <a:lstStyle/>
        <a:p>
          <a:endParaRPr lang="zh-CN" altLang="en-US"/>
        </a:p>
      </dgm:t>
    </dgm:pt>
    <dgm:pt modelId="{D64E822C-322C-40AF-8694-5A46891B58DD}" type="pres">
      <dgm:prSet presAssocID="{13AC2844-422C-4AEC-B874-58BCEC638A6C}" presName="FourConn_3-4" presStyleLbl="fgAccFollowNode1" presStyleIdx="2" presStyleCnt="3">
        <dgm:presLayoutVars>
          <dgm:bulletEnabled val="1"/>
        </dgm:presLayoutVars>
      </dgm:prSet>
      <dgm:spPr/>
      <dgm:t>
        <a:bodyPr/>
        <a:lstStyle/>
        <a:p>
          <a:endParaRPr lang="zh-CN" altLang="en-US"/>
        </a:p>
      </dgm:t>
    </dgm:pt>
    <dgm:pt modelId="{C1C324C9-B1ED-4182-9C63-D641A7801ACE}" type="pres">
      <dgm:prSet presAssocID="{13AC2844-422C-4AEC-B874-58BCEC638A6C}" presName="FourNodes_1_text" presStyleLbl="node1" presStyleIdx="3" presStyleCnt="4">
        <dgm:presLayoutVars>
          <dgm:bulletEnabled val="1"/>
        </dgm:presLayoutVars>
      </dgm:prSet>
      <dgm:spPr/>
      <dgm:t>
        <a:bodyPr/>
        <a:lstStyle/>
        <a:p>
          <a:endParaRPr lang="zh-CN" altLang="en-US"/>
        </a:p>
      </dgm:t>
    </dgm:pt>
    <dgm:pt modelId="{945FBE14-B32A-4E1D-9DAA-ECDBEB892EE2}" type="pres">
      <dgm:prSet presAssocID="{13AC2844-422C-4AEC-B874-58BCEC638A6C}" presName="FourNodes_2_text" presStyleLbl="node1" presStyleIdx="3" presStyleCnt="4">
        <dgm:presLayoutVars>
          <dgm:bulletEnabled val="1"/>
        </dgm:presLayoutVars>
      </dgm:prSet>
      <dgm:spPr/>
      <dgm:t>
        <a:bodyPr/>
        <a:lstStyle/>
        <a:p>
          <a:endParaRPr lang="zh-CN" altLang="en-US"/>
        </a:p>
      </dgm:t>
    </dgm:pt>
    <dgm:pt modelId="{27E520DD-6A33-4DE5-88B1-8AC3C661ECA7}" type="pres">
      <dgm:prSet presAssocID="{13AC2844-422C-4AEC-B874-58BCEC638A6C}" presName="FourNodes_3_text" presStyleLbl="node1" presStyleIdx="3" presStyleCnt="4">
        <dgm:presLayoutVars>
          <dgm:bulletEnabled val="1"/>
        </dgm:presLayoutVars>
      </dgm:prSet>
      <dgm:spPr/>
      <dgm:t>
        <a:bodyPr/>
        <a:lstStyle/>
        <a:p>
          <a:endParaRPr lang="zh-CN" altLang="en-US"/>
        </a:p>
      </dgm:t>
    </dgm:pt>
    <dgm:pt modelId="{806873DE-A933-4A1F-BF57-F01441E567B6}" type="pres">
      <dgm:prSet presAssocID="{13AC2844-422C-4AEC-B874-58BCEC638A6C}" presName="FourNodes_4_text" presStyleLbl="node1" presStyleIdx="3" presStyleCnt="4">
        <dgm:presLayoutVars>
          <dgm:bulletEnabled val="1"/>
        </dgm:presLayoutVars>
      </dgm:prSet>
      <dgm:spPr/>
      <dgm:t>
        <a:bodyPr/>
        <a:lstStyle/>
        <a:p>
          <a:endParaRPr lang="zh-CN" altLang="en-US"/>
        </a:p>
      </dgm:t>
    </dgm:pt>
  </dgm:ptLst>
  <dgm:cxnLst>
    <dgm:cxn modelId="{D32C4C9B-5266-49EB-A6D1-2D8C6ADA1A21}" type="presOf" srcId="{17B7189E-FA46-4245-97E9-B15A26202BDD}" destId="{9028D2EF-7C15-4B2F-A901-D0C975CAA8B1}" srcOrd="0" destOrd="0" presId="urn:microsoft.com/office/officeart/2005/8/layout/vProcess5"/>
    <dgm:cxn modelId="{814DF722-01AC-48E0-BA08-1C65A09CDD13}" type="presOf" srcId="{7D1B047C-2B61-4500-B77F-3DB1F6E76D24}" destId="{27E520DD-6A33-4DE5-88B1-8AC3C661ECA7}" srcOrd="1" destOrd="0" presId="urn:microsoft.com/office/officeart/2005/8/layout/vProcess5"/>
    <dgm:cxn modelId="{35D6DD1C-CA77-4F0A-9AF7-E1E2639B1C90}" type="presOf" srcId="{7FDB4BC8-F989-4C1F-AC7A-1E9CCB7CB0C6}" destId="{806873DE-A933-4A1F-BF57-F01441E567B6}" srcOrd="1" destOrd="0" presId="urn:microsoft.com/office/officeart/2005/8/layout/vProcess5"/>
    <dgm:cxn modelId="{B2542409-7D12-4BB9-9507-72A060242C70}" type="presOf" srcId="{BF7077B6-FE0C-4436-9AC0-20F2769084DB}" destId="{C1C324C9-B1ED-4182-9C63-D641A7801ACE}" srcOrd="1" destOrd="0" presId="urn:microsoft.com/office/officeart/2005/8/layout/vProcess5"/>
    <dgm:cxn modelId="{CAEE7E76-0078-444D-B699-21A6A8B13C89}" type="presOf" srcId="{BF7077B6-FE0C-4436-9AC0-20F2769084DB}" destId="{B631F9E1-7899-44F4-ACCE-B67C433D0087}" srcOrd="0" destOrd="0" presId="urn:microsoft.com/office/officeart/2005/8/layout/vProcess5"/>
    <dgm:cxn modelId="{F3CEBD63-9A7E-4DC3-8925-A38EF3214E71}" type="presOf" srcId="{B0A7FB3B-C484-4121-AF08-F3A62E77D295}" destId="{945FBE14-B32A-4E1D-9DAA-ECDBEB892EE2}" srcOrd="1" destOrd="0" presId="urn:microsoft.com/office/officeart/2005/8/layout/vProcess5"/>
    <dgm:cxn modelId="{F84044AA-F718-40CC-93EE-05D40C6212E6}" srcId="{13AC2844-422C-4AEC-B874-58BCEC638A6C}" destId="{BF7077B6-FE0C-4436-9AC0-20F2769084DB}" srcOrd="0" destOrd="0" parTransId="{57C3965F-AC05-4B92-B5FD-35618485B4AC}" sibTransId="{4CC51679-D107-4F06-8B68-59909EAA2AAE}"/>
    <dgm:cxn modelId="{707B34FA-DF8D-4C0D-AA1F-F3570F366984}" type="presOf" srcId="{7D1B047C-2B61-4500-B77F-3DB1F6E76D24}" destId="{DE554F30-0F8C-44A5-A915-7D8C883ECD80}" srcOrd="0" destOrd="0" presId="urn:microsoft.com/office/officeart/2005/8/layout/vProcess5"/>
    <dgm:cxn modelId="{4BEA739A-AAAF-43A5-BC66-A5598D184C92}" srcId="{13AC2844-422C-4AEC-B874-58BCEC638A6C}" destId="{B0A7FB3B-C484-4121-AF08-F3A62E77D295}" srcOrd="1" destOrd="0" parTransId="{C7753685-9679-4279-93A4-912A93F5B786}" sibTransId="{17B7189E-FA46-4245-97E9-B15A26202BDD}"/>
    <dgm:cxn modelId="{D58FE2A5-E700-457D-91C7-62997ACF9A1E}" type="presOf" srcId="{13AC2844-422C-4AEC-B874-58BCEC638A6C}" destId="{F32E8D4E-9F9E-48EB-B617-A91BB07280EF}" srcOrd="0" destOrd="0" presId="urn:microsoft.com/office/officeart/2005/8/layout/vProcess5"/>
    <dgm:cxn modelId="{F13A3EE5-16EF-4B7D-8CD8-B26C657C870D}" type="presOf" srcId="{B0A7FB3B-C484-4121-AF08-F3A62E77D295}" destId="{5FB4CBBD-B49B-4A34-A568-21BC70D99DD3}" srcOrd="0" destOrd="0" presId="urn:microsoft.com/office/officeart/2005/8/layout/vProcess5"/>
    <dgm:cxn modelId="{8A1C2290-FADD-4A67-873D-87807D737474}" srcId="{13AC2844-422C-4AEC-B874-58BCEC638A6C}" destId="{7FDB4BC8-F989-4C1F-AC7A-1E9CCB7CB0C6}" srcOrd="3" destOrd="0" parTransId="{D020C1D3-80AC-4C26-AE76-F9B37F8AC8DA}" sibTransId="{B13F1C6C-52C6-4FF1-8C07-A2CCBAEBB25B}"/>
    <dgm:cxn modelId="{DA03368F-F3CC-46B1-9C4F-DCE6147EFA1C}" type="presOf" srcId="{84193FA6-AE67-4BEA-B7AE-8B10612C6B45}" destId="{D64E822C-322C-40AF-8694-5A46891B58DD}" srcOrd="0" destOrd="0" presId="urn:microsoft.com/office/officeart/2005/8/layout/vProcess5"/>
    <dgm:cxn modelId="{8693AEC1-613B-42B1-99A9-110A3810AC92}" type="presOf" srcId="{4CC51679-D107-4F06-8B68-59909EAA2AAE}" destId="{41BF6A91-5DE8-4889-9837-92219D47A304}" srcOrd="0" destOrd="0" presId="urn:microsoft.com/office/officeart/2005/8/layout/vProcess5"/>
    <dgm:cxn modelId="{228BBFB3-CB51-4A47-B1E8-EB4E415FE084}" type="presOf" srcId="{7FDB4BC8-F989-4C1F-AC7A-1E9CCB7CB0C6}" destId="{6BBEDBE9-2426-4CE4-B1E7-DB23ECFC3C23}" srcOrd="0" destOrd="0" presId="urn:microsoft.com/office/officeart/2005/8/layout/vProcess5"/>
    <dgm:cxn modelId="{6B739B43-33B2-49BC-A221-52B6FDD888A8}" srcId="{13AC2844-422C-4AEC-B874-58BCEC638A6C}" destId="{7D1B047C-2B61-4500-B77F-3DB1F6E76D24}" srcOrd="2" destOrd="0" parTransId="{279D6962-7452-4901-8ED2-C4275D111D04}" sibTransId="{84193FA6-AE67-4BEA-B7AE-8B10612C6B45}"/>
    <dgm:cxn modelId="{BBC2C560-0322-44B9-AEFC-40FD96B40757}" type="presParOf" srcId="{F32E8D4E-9F9E-48EB-B617-A91BB07280EF}" destId="{90820D99-C97D-41F3-9E50-EE87043C8234}" srcOrd="0" destOrd="0" presId="urn:microsoft.com/office/officeart/2005/8/layout/vProcess5"/>
    <dgm:cxn modelId="{98AF8E8A-6608-4167-9B81-0770AC5F572F}" type="presParOf" srcId="{F32E8D4E-9F9E-48EB-B617-A91BB07280EF}" destId="{B631F9E1-7899-44F4-ACCE-B67C433D0087}" srcOrd="1" destOrd="0" presId="urn:microsoft.com/office/officeart/2005/8/layout/vProcess5"/>
    <dgm:cxn modelId="{96408516-E539-4A71-8D82-1807805A0AD3}" type="presParOf" srcId="{F32E8D4E-9F9E-48EB-B617-A91BB07280EF}" destId="{5FB4CBBD-B49B-4A34-A568-21BC70D99DD3}" srcOrd="2" destOrd="0" presId="urn:microsoft.com/office/officeart/2005/8/layout/vProcess5"/>
    <dgm:cxn modelId="{98E6F3C2-6813-4B9D-BDA9-5B6D971ED136}" type="presParOf" srcId="{F32E8D4E-9F9E-48EB-B617-A91BB07280EF}" destId="{DE554F30-0F8C-44A5-A915-7D8C883ECD80}" srcOrd="3" destOrd="0" presId="urn:microsoft.com/office/officeart/2005/8/layout/vProcess5"/>
    <dgm:cxn modelId="{61B0DCA8-49BE-413E-90B0-B318AB14148D}" type="presParOf" srcId="{F32E8D4E-9F9E-48EB-B617-A91BB07280EF}" destId="{6BBEDBE9-2426-4CE4-B1E7-DB23ECFC3C23}" srcOrd="4" destOrd="0" presId="urn:microsoft.com/office/officeart/2005/8/layout/vProcess5"/>
    <dgm:cxn modelId="{08B76D97-D6FC-4334-A02C-38B66AB03484}" type="presParOf" srcId="{F32E8D4E-9F9E-48EB-B617-A91BB07280EF}" destId="{41BF6A91-5DE8-4889-9837-92219D47A304}" srcOrd="5" destOrd="0" presId="urn:microsoft.com/office/officeart/2005/8/layout/vProcess5"/>
    <dgm:cxn modelId="{8D9CE78C-FA9F-4BBC-AEAB-F2F61990FBF6}" type="presParOf" srcId="{F32E8D4E-9F9E-48EB-B617-A91BB07280EF}" destId="{9028D2EF-7C15-4B2F-A901-D0C975CAA8B1}" srcOrd="6" destOrd="0" presId="urn:microsoft.com/office/officeart/2005/8/layout/vProcess5"/>
    <dgm:cxn modelId="{953757A8-AF0C-4BA5-95D2-5544F42CA039}" type="presParOf" srcId="{F32E8D4E-9F9E-48EB-B617-A91BB07280EF}" destId="{D64E822C-322C-40AF-8694-5A46891B58DD}" srcOrd="7" destOrd="0" presId="urn:microsoft.com/office/officeart/2005/8/layout/vProcess5"/>
    <dgm:cxn modelId="{1A952D1A-FBA4-4BC6-B71B-5CAF5F040332}" type="presParOf" srcId="{F32E8D4E-9F9E-48EB-B617-A91BB07280EF}" destId="{C1C324C9-B1ED-4182-9C63-D641A7801ACE}" srcOrd="8" destOrd="0" presId="urn:microsoft.com/office/officeart/2005/8/layout/vProcess5"/>
    <dgm:cxn modelId="{C206C3E6-3DF3-4274-B81B-1C3D85F4B711}" type="presParOf" srcId="{F32E8D4E-9F9E-48EB-B617-A91BB07280EF}" destId="{945FBE14-B32A-4E1D-9DAA-ECDBEB892EE2}" srcOrd="9" destOrd="0" presId="urn:microsoft.com/office/officeart/2005/8/layout/vProcess5"/>
    <dgm:cxn modelId="{822AF6AD-3B71-4425-A506-42940BD8D522}" type="presParOf" srcId="{F32E8D4E-9F9E-48EB-B617-A91BB07280EF}" destId="{27E520DD-6A33-4DE5-88B1-8AC3C661ECA7}" srcOrd="10" destOrd="0" presId="urn:microsoft.com/office/officeart/2005/8/layout/vProcess5"/>
    <dgm:cxn modelId="{9B26AE54-2125-4AF6-9C58-0B2107A6F803}" type="presParOf" srcId="{F32E8D4E-9F9E-48EB-B617-A91BB07280EF}" destId="{806873DE-A933-4A1F-BF57-F01441E567B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73A58E4-9C3E-41EA-8E24-37EB9CAF0DD4}" type="doc">
      <dgm:prSet loTypeId="urn:microsoft.com/office/officeart/2008/layout/PictureStrips" loCatId="picture" qsTypeId="urn:microsoft.com/office/officeart/2005/8/quickstyle/simple3" qsCatId="simple" csTypeId="urn:microsoft.com/office/officeart/2005/8/colors/colorful4" csCatId="colorful" phldr="1"/>
      <dgm:spPr/>
      <dgm:t>
        <a:bodyPr/>
        <a:lstStyle/>
        <a:p>
          <a:endParaRPr lang="zh-CN" altLang="en-US"/>
        </a:p>
      </dgm:t>
    </dgm:pt>
    <dgm:pt modelId="{7BFF7B4A-0CF4-4F7D-88B0-6D01EE3826CD}">
      <dgm:prSet phldrT="[文本]" custT="1"/>
      <dgm:spPr/>
      <dgm:t>
        <a:bodyPr/>
        <a:lstStyle/>
        <a:p>
          <a:pPr algn="l">
            <a:lnSpc>
              <a:spcPct val="120000"/>
            </a:lnSpc>
          </a:pPr>
          <a:r>
            <a:rPr lang="zh-CN" altLang="en-US" sz="2000" b="0" dirty="0" smtClean="0">
              <a:effectLst/>
              <a:latin typeface="+mn-ea"/>
              <a:ea typeface="+mn-ea"/>
            </a:rPr>
            <a:t>    “只有黄河、长江流过的那个中华帝国是世界上唯一持久的国家。”        </a:t>
          </a:r>
        </a:p>
        <a:p>
          <a:pPr algn="r">
            <a:lnSpc>
              <a:spcPct val="90000"/>
            </a:lnSpc>
          </a:pPr>
          <a:r>
            <a:rPr lang="zh-CN" altLang="en-US" sz="2000" b="0" dirty="0" smtClean="0">
              <a:effectLst/>
              <a:latin typeface="+mn-ea"/>
              <a:ea typeface="+mn-ea"/>
            </a:rPr>
            <a:t>                </a:t>
          </a:r>
          <a:r>
            <a:rPr lang="en-US" altLang="zh-CN" sz="2000" b="0" dirty="0" smtClean="0">
              <a:effectLst/>
              <a:latin typeface="+mn-ea"/>
              <a:ea typeface="+mn-ea"/>
            </a:rPr>
            <a:t>——</a:t>
          </a:r>
          <a:r>
            <a:rPr lang="zh-CN" altLang="zh-CN" sz="2000" b="0" dirty="0" smtClean="0">
              <a:effectLst/>
              <a:latin typeface="+mn-ea"/>
              <a:ea typeface="+mn-ea"/>
            </a:rPr>
            <a:t>黑格尔</a:t>
          </a:r>
        </a:p>
      </dgm:t>
    </dgm:pt>
    <dgm:pt modelId="{CF0DA4E3-1E82-48A7-B286-CEB64B957120}" type="parTrans" cxnId="{848C213C-6EFB-4D85-B1FD-0FECE4E7C35A}">
      <dgm:prSet/>
      <dgm:spPr/>
      <dgm:t>
        <a:bodyPr/>
        <a:lstStyle/>
        <a:p>
          <a:endParaRPr lang="zh-CN" altLang="en-US" sz="2000" b="0">
            <a:solidFill>
              <a:schemeClr val="tx1"/>
            </a:solidFill>
            <a:latin typeface="+mn-ea"/>
            <a:ea typeface="+mn-ea"/>
          </a:endParaRPr>
        </a:p>
      </dgm:t>
    </dgm:pt>
    <dgm:pt modelId="{5BE772E7-545E-4104-BA76-212C2AB9AD3D}" type="sibTrans" cxnId="{848C213C-6EFB-4D85-B1FD-0FECE4E7C35A}">
      <dgm:prSet/>
      <dgm:spPr/>
      <dgm:t>
        <a:bodyPr/>
        <a:lstStyle/>
        <a:p>
          <a:endParaRPr lang="zh-CN" altLang="en-US" sz="2000" b="0">
            <a:solidFill>
              <a:schemeClr val="tx1"/>
            </a:solidFill>
            <a:latin typeface="+mn-ea"/>
            <a:ea typeface="+mn-ea"/>
          </a:endParaRPr>
        </a:p>
      </dgm:t>
    </dgm:pt>
    <dgm:pt modelId="{F5265286-E537-4EA4-B6B2-29D053E4F0EE}">
      <dgm:prSet phldrT="[文本]" custT="1"/>
      <dgm:spPr/>
      <dgm:t>
        <a:bodyPr/>
        <a:lstStyle/>
        <a:p>
          <a:pPr>
            <a:lnSpc>
              <a:spcPct val="110000"/>
            </a:lnSpc>
            <a:spcAft>
              <a:spcPts val="0"/>
            </a:spcAft>
          </a:pPr>
          <a:r>
            <a:rPr lang="zh-CN" altLang="en-US" sz="2000" b="0" dirty="0" smtClean="0">
              <a:latin typeface="+mn-ea"/>
              <a:ea typeface="+mn-ea"/>
            </a:rPr>
            <a:t>    自孔子以来，埃及、巴比伦、波斯、马其顿，包括罗马的帝国，都消亡了；但是中国却以持继的进化生存下来了。</a:t>
          </a:r>
        </a:p>
        <a:p>
          <a:pPr algn="r">
            <a:lnSpc>
              <a:spcPct val="110000"/>
            </a:lnSpc>
            <a:spcAft>
              <a:spcPts val="0"/>
            </a:spcAft>
          </a:pPr>
          <a:r>
            <a:rPr lang="en-US" altLang="zh-CN" sz="2000" b="0" dirty="0" smtClean="0">
              <a:latin typeface="+mn-ea"/>
              <a:ea typeface="+mn-ea"/>
            </a:rPr>
            <a:t>——</a:t>
          </a:r>
          <a:r>
            <a:rPr lang="zh-CN" altLang="zh-CN" sz="2000" b="0" dirty="0" smtClean="0">
              <a:latin typeface="+mn-ea"/>
              <a:ea typeface="+mn-ea"/>
            </a:rPr>
            <a:t>罗素</a:t>
          </a:r>
          <a:endParaRPr lang="zh-CN" altLang="en-US" sz="2000" b="0" dirty="0" smtClean="0">
            <a:effectLst/>
            <a:latin typeface="+mn-ea"/>
            <a:ea typeface="+mn-ea"/>
          </a:endParaRPr>
        </a:p>
      </dgm:t>
    </dgm:pt>
    <dgm:pt modelId="{7B84C140-1277-44F0-A160-C43E572E7514}" type="parTrans" cxnId="{FB0D06CB-8E13-4E91-A7E7-1E4668C37589}">
      <dgm:prSet/>
      <dgm:spPr/>
      <dgm:t>
        <a:bodyPr/>
        <a:lstStyle/>
        <a:p>
          <a:endParaRPr lang="zh-CN" altLang="en-US" sz="2000" b="0">
            <a:solidFill>
              <a:schemeClr val="tx1"/>
            </a:solidFill>
            <a:latin typeface="+mn-ea"/>
            <a:ea typeface="+mn-ea"/>
          </a:endParaRPr>
        </a:p>
      </dgm:t>
    </dgm:pt>
    <dgm:pt modelId="{1D852DEC-6BFE-44D3-B61A-CD77E573D548}" type="sibTrans" cxnId="{FB0D06CB-8E13-4E91-A7E7-1E4668C37589}">
      <dgm:prSet/>
      <dgm:spPr/>
      <dgm:t>
        <a:bodyPr/>
        <a:lstStyle/>
        <a:p>
          <a:endParaRPr lang="zh-CN" altLang="en-US" sz="2000" b="0">
            <a:solidFill>
              <a:schemeClr val="tx1"/>
            </a:solidFill>
            <a:latin typeface="+mn-ea"/>
            <a:ea typeface="+mn-ea"/>
          </a:endParaRPr>
        </a:p>
      </dgm:t>
    </dgm:pt>
    <dgm:pt modelId="{33D19996-9BE2-4762-A0BC-881FCED9E134}" type="pres">
      <dgm:prSet presAssocID="{C73A58E4-9C3E-41EA-8E24-37EB9CAF0DD4}" presName="Name0" presStyleCnt="0">
        <dgm:presLayoutVars>
          <dgm:dir/>
          <dgm:resizeHandles val="exact"/>
        </dgm:presLayoutVars>
      </dgm:prSet>
      <dgm:spPr/>
      <dgm:t>
        <a:bodyPr/>
        <a:lstStyle/>
        <a:p>
          <a:endParaRPr lang="zh-CN" altLang="en-US"/>
        </a:p>
      </dgm:t>
    </dgm:pt>
    <dgm:pt modelId="{D58768E7-9613-4089-80DC-98EAC8C0B7A2}" type="pres">
      <dgm:prSet presAssocID="{7BFF7B4A-0CF4-4F7D-88B0-6D01EE3826CD}" presName="composite" presStyleCnt="0"/>
      <dgm:spPr/>
      <dgm:t>
        <a:bodyPr/>
        <a:lstStyle/>
        <a:p>
          <a:endParaRPr lang="zh-CN" altLang="en-US"/>
        </a:p>
      </dgm:t>
    </dgm:pt>
    <dgm:pt modelId="{FE8720E1-0EE1-4861-840D-FFCB3988DBF8}" type="pres">
      <dgm:prSet presAssocID="{7BFF7B4A-0CF4-4F7D-88B0-6D01EE3826CD}" presName="rect1" presStyleLbl="trAlignAcc1" presStyleIdx="0" presStyleCnt="2" custScaleX="116605">
        <dgm:presLayoutVars>
          <dgm:bulletEnabled val="1"/>
        </dgm:presLayoutVars>
      </dgm:prSet>
      <dgm:spPr>
        <a:prstGeom prst="roundRect">
          <a:avLst/>
        </a:prstGeom>
      </dgm:spPr>
      <dgm:t>
        <a:bodyPr/>
        <a:lstStyle/>
        <a:p>
          <a:endParaRPr lang="zh-CN" altLang="en-US"/>
        </a:p>
      </dgm:t>
    </dgm:pt>
    <dgm:pt modelId="{FA48CB89-1124-479A-8039-B358E2790A9A}" type="pres">
      <dgm:prSet presAssocID="{7BFF7B4A-0CF4-4F7D-88B0-6D01EE3826CD}" presName="rect2" presStyleLbl="fgImgPlace1" presStyleIdx="0" presStyleCnt="2" custScaleX="116928" custLinFactNeighborX="-45412" custLinFactNeighborY="-2264"/>
      <dgm:spPr>
        <a:prstGeom prst="roundRect">
          <a:avLst/>
        </a:prstGeom>
        <a:blipFill rotWithShape="1">
          <a:blip xmlns:r="http://schemas.openxmlformats.org/officeDocument/2006/relationships" r:embed="rId1"/>
          <a:stretch>
            <a:fillRect/>
          </a:stretch>
        </a:blipFill>
      </dgm:spPr>
      <dgm:t>
        <a:bodyPr/>
        <a:lstStyle/>
        <a:p>
          <a:endParaRPr lang="zh-CN" altLang="en-US"/>
        </a:p>
      </dgm:t>
    </dgm:pt>
    <dgm:pt modelId="{4CF5CE35-8460-47D9-A47D-26EBB4DC5D50}" type="pres">
      <dgm:prSet presAssocID="{5BE772E7-545E-4104-BA76-212C2AB9AD3D}" presName="sibTrans" presStyleCnt="0"/>
      <dgm:spPr/>
      <dgm:t>
        <a:bodyPr/>
        <a:lstStyle/>
        <a:p>
          <a:endParaRPr lang="zh-CN" altLang="en-US"/>
        </a:p>
      </dgm:t>
    </dgm:pt>
    <dgm:pt modelId="{1BF43E7F-D439-4753-BFD6-90738013F758}" type="pres">
      <dgm:prSet presAssocID="{F5265286-E537-4EA4-B6B2-29D053E4F0EE}" presName="composite" presStyleCnt="0"/>
      <dgm:spPr/>
      <dgm:t>
        <a:bodyPr/>
        <a:lstStyle/>
        <a:p>
          <a:endParaRPr lang="zh-CN" altLang="en-US"/>
        </a:p>
      </dgm:t>
    </dgm:pt>
    <dgm:pt modelId="{8A5EA974-7B37-47C7-8FC8-23374DAF1949}" type="pres">
      <dgm:prSet presAssocID="{F5265286-E537-4EA4-B6B2-29D053E4F0EE}" presName="rect1" presStyleLbl="trAlignAcc1" presStyleIdx="1" presStyleCnt="2" custScaleX="116605" custLinFactNeighborY="-5704">
        <dgm:presLayoutVars>
          <dgm:bulletEnabled val="1"/>
        </dgm:presLayoutVars>
      </dgm:prSet>
      <dgm:spPr>
        <a:prstGeom prst="roundRect">
          <a:avLst/>
        </a:prstGeom>
      </dgm:spPr>
      <dgm:t>
        <a:bodyPr/>
        <a:lstStyle/>
        <a:p>
          <a:endParaRPr lang="zh-CN" altLang="en-US"/>
        </a:p>
      </dgm:t>
    </dgm:pt>
    <dgm:pt modelId="{8C5D64FA-17CD-400D-9BC8-42395B685839}" type="pres">
      <dgm:prSet presAssocID="{F5265286-E537-4EA4-B6B2-29D053E4F0EE}" presName="rect2" presStyleLbl="fgImgPlace1" presStyleIdx="1" presStyleCnt="2" custScaleX="116928" custLinFactNeighborX="-45412" custLinFactNeighborY="-5432"/>
      <dgm:spPr>
        <a:prstGeom prst="roundRect">
          <a:avLst/>
        </a:prstGeom>
        <a:blipFill rotWithShape="1">
          <a:blip xmlns:r="http://schemas.openxmlformats.org/officeDocument/2006/relationships" r:embed="rId2"/>
          <a:stretch>
            <a:fillRect/>
          </a:stretch>
        </a:blipFill>
      </dgm:spPr>
      <dgm:t>
        <a:bodyPr/>
        <a:lstStyle/>
        <a:p>
          <a:endParaRPr lang="zh-CN" altLang="en-US"/>
        </a:p>
      </dgm:t>
    </dgm:pt>
  </dgm:ptLst>
  <dgm:cxnLst>
    <dgm:cxn modelId="{FB0D06CB-8E13-4E91-A7E7-1E4668C37589}" srcId="{C73A58E4-9C3E-41EA-8E24-37EB9CAF0DD4}" destId="{F5265286-E537-4EA4-B6B2-29D053E4F0EE}" srcOrd="1" destOrd="0" parTransId="{7B84C140-1277-44F0-A160-C43E572E7514}" sibTransId="{1D852DEC-6BFE-44D3-B61A-CD77E573D548}"/>
    <dgm:cxn modelId="{516047EA-74D7-4C19-8AB2-06040E88E44B}" type="presOf" srcId="{7BFF7B4A-0CF4-4F7D-88B0-6D01EE3826CD}" destId="{FE8720E1-0EE1-4861-840D-FFCB3988DBF8}" srcOrd="0" destOrd="0" presId="urn:microsoft.com/office/officeart/2008/layout/PictureStrips"/>
    <dgm:cxn modelId="{848C213C-6EFB-4D85-B1FD-0FECE4E7C35A}" srcId="{C73A58E4-9C3E-41EA-8E24-37EB9CAF0DD4}" destId="{7BFF7B4A-0CF4-4F7D-88B0-6D01EE3826CD}" srcOrd="0" destOrd="0" parTransId="{CF0DA4E3-1E82-48A7-B286-CEB64B957120}" sibTransId="{5BE772E7-545E-4104-BA76-212C2AB9AD3D}"/>
    <dgm:cxn modelId="{8EE2B405-7360-4D4A-ACB8-D9B1FBFD8FD6}" type="presOf" srcId="{C73A58E4-9C3E-41EA-8E24-37EB9CAF0DD4}" destId="{33D19996-9BE2-4762-A0BC-881FCED9E134}" srcOrd="0" destOrd="0" presId="urn:microsoft.com/office/officeart/2008/layout/PictureStrips"/>
    <dgm:cxn modelId="{9C52DFB3-254F-40E1-862F-ED4885D5FB95}" type="presOf" srcId="{F5265286-E537-4EA4-B6B2-29D053E4F0EE}" destId="{8A5EA974-7B37-47C7-8FC8-23374DAF1949}" srcOrd="0" destOrd="0" presId="urn:microsoft.com/office/officeart/2008/layout/PictureStrips"/>
    <dgm:cxn modelId="{47CDFBBA-DCC5-45C2-99F4-A20127F5FCE5}" type="presParOf" srcId="{33D19996-9BE2-4762-A0BC-881FCED9E134}" destId="{D58768E7-9613-4089-80DC-98EAC8C0B7A2}" srcOrd="0" destOrd="0" presId="urn:microsoft.com/office/officeart/2008/layout/PictureStrips"/>
    <dgm:cxn modelId="{93E5C75C-FA3C-48A9-829D-C003E8269E1B}" type="presParOf" srcId="{D58768E7-9613-4089-80DC-98EAC8C0B7A2}" destId="{FE8720E1-0EE1-4861-840D-FFCB3988DBF8}" srcOrd="0" destOrd="0" presId="urn:microsoft.com/office/officeart/2008/layout/PictureStrips"/>
    <dgm:cxn modelId="{0818BF49-DF64-404E-A042-CD1953B946E3}" type="presParOf" srcId="{D58768E7-9613-4089-80DC-98EAC8C0B7A2}" destId="{FA48CB89-1124-479A-8039-B358E2790A9A}" srcOrd="1" destOrd="0" presId="urn:microsoft.com/office/officeart/2008/layout/PictureStrips"/>
    <dgm:cxn modelId="{72C9FE84-BB7B-4368-B443-13A12D4CEFF8}" type="presParOf" srcId="{33D19996-9BE2-4762-A0BC-881FCED9E134}" destId="{4CF5CE35-8460-47D9-A47D-26EBB4DC5D50}" srcOrd="1" destOrd="0" presId="urn:microsoft.com/office/officeart/2008/layout/PictureStrips"/>
    <dgm:cxn modelId="{0E58CEFE-B630-4FF9-860B-6EFE8F87748F}" type="presParOf" srcId="{33D19996-9BE2-4762-A0BC-881FCED9E134}" destId="{1BF43E7F-D439-4753-BFD6-90738013F758}" srcOrd="2" destOrd="0" presId="urn:microsoft.com/office/officeart/2008/layout/PictureStrips"/>
    <dgm:cxn modelId="{D096EF7C-87CF-4C3D-9F1C-2A0093E4881E}" type="presParOf" srcId="{1BF43E7F-D439-4753-BFD6-90738013F758}" destId="{8A5EA974-7B37-47C7-8FC8-23374DAF1949}" srcOrd="0" destOrd="0" presId="urn:microsoft.com/office/officeart/2008/layout/PictureStrips"/>
    <dgm:cxn modelId="{E3D6663E-27D0-4168-8253-C424653DC197}" type="presParOf" srcId="{1BF43E7F-D439-4753-BFD6-90738013F758}" destId="{8C5D64FA-17CD-400D-9BC8-42395B685839}"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AE2D2AD-959E-4628-9071-FB9E873462DD}" type="doc">
      <dgm:prSet loTypeId="urn:microsoft.com/office/officeart/2011/layout/ThemePictureGrid" loCatId="picture" qsTypeId="urn:microsoft.com/office/officeart/2005/8/quickstyle/simple3" qsCatId="simple" csTypeId="urn:microsoft.com/office/officeart/2005/8/colors/colorful4" csCatId="colorful" phldr="1"/>
      <dgm:spPr/>
      <dgm:t>
        <a:bodyPr/>
        <a:lstStyle/>
        <a:p>
          <a:endParaRPr lang="zh-CN" altLang="en-US"/>
        </a:p>
      </dgm:t>
    </dgm:pt>
    <dgm:pt modelId="{18476EA8-50AB-4A82-B536-01A9C6DBACB8}">
      <dgm:prSet phldrT="[文本]" custT="1"/>
      <dgm:spPr/>
      <dgm:t>
        <a:bodyPr/>
        <a:lstStyle/>
        <a:p>
          <a:pPr algn="ctr"/>
          <a:r>
            <a:rPr lang="zh-CN" altLang="en-US" sz="2400" b="0" dirty="0" smtClean="0"/>
            <a:t>圣火旧金山传递 五星红旗完全压倒“藏独”旗帜</a:t>
          </a:r>
        </a:p>
      </dgm:t>
    </dgm:pt>
    <dgm:pt modelId="{38215ADA-F096-4413-8F1B-B7BD83B871AE}" type="parTrans" cxnId="{B3D54388-72E4-4769-AE6A-195D6E156210}">
      <dgm:prSet/>
      <dgm:spPr/>
      <dgm:t>
        <a:bodyPr/>
        <a:lstStyle/>
        <a:p>
          <a:endParaRPr lang="zh-CN" altLang="en-US"/>
        </a:p>
      </dgm:t>
    </dgm:pt>
    <dgm:pt modelId="{14D8175B-4525-4DD0-9B1B-E1E0E9507D7C}" type="sibTrans" cxnId="{B3D54388-72E4-4769-AE6A-195D6E156210}">
      <dgm:prSet/>
      <dgm:spPr/>
      <dgm:t>
        <a:bodyPr/>
        <a:lstStyle/>
        <a:p>
          <a:endParaRPr lang="zh-CN" altLang="en-US"/>
        </a:p>
      </dgm:t>
    </dgm:pt>
    <dgm:pt modelId="{2E82A50C-DADA-4B5E-823A-48C75F9D7927}" type="pres">
      <dgm:prSet presAssocID="{9AE2D2AD-959E-4628-9071-FB9E873462DD}" presName="Name0" presStyleCnt="0">
        <dgm:presLayoutVars>
          <dgm:chMax val="5"/>
          <dgm:chPref val="5"/>
          <dgm:dir/>
        </dgm:presLayoutVars>
      </dgm:prSet>
      <dgm:spPr/>
      <dgm:t>
        <a:bodyPr/>
        <a:lstStyle/>
        <a:p>
          <a:endParaRPr lang="zh-CN" altLang="en-US"/>
        </a:p>
      </dgm:t>
    </dgm:pt>
    <dgm:pt modelId="{C9FF293F-004A-49B9-B91D-41E4909DCC57}" type="pres">
      <dgm:prSet presAssocID="{18476EA8-50AB-4A82-B536-01A9C6DBACB8}" presName="picture1" presStyleCnt="0"/>
      <dgm:spPr/>
    </dgm:pt>
    <dgm:pt modelId="{87F41C1E-7BB4-4040-9CB4-291F89D8C623}" type="pres">
      <dgm:prSet presAssocID="{18476EA8-50AB-4A82-B536-01A9C6DBACB8}" presName="picture" presStyleLbl="bgImgPlace1" presStyleIdx="0" presStyleCnt="1" custScaleX="124176" custScaleY="105786" custLinFactNeighborX="-197" custLinFactNeighborY="301"/>
      <dgm:spPr>
        <a:blipFill rotWithShape="1">
          <a:blip xmlns:r="http://schemas.openxmlformats.org/officeDocument/2006/relationships" r:embed="rId1"/>
          <a:stretch>
            <a:fillRect/>
          </a:stretch>
        </a:blipFill>
      </dgm:spPr>
      <dgm:t>
        <a:bodyPr/>
        <a:lstStyle/>
        <a:p>
          <a:endParaRPr lang="zh-CN" altLang="en-US"/>
        </a:p>
      </dgm:t>
    </dgm:pt>
    <dgm:pt modelId="{1F2FD1D4-6C6F-494B-860B-ADC3FC1DC085}" type="pres">
      <dgm:prSet presAssocID="{18476EA8-50AB-4A82-B536-01A9C6DBACB8}" presName="accent1" presStyleLbl="parChTrans1D1" presStyleIdx="0" presStyleCnt="1" custScaleX="124176" custScaleY="105786"/>
      <dgm:spPr/>
    </dgm:pt>
    <dgm:pt modelId="{F527FEBA-216C-4DED-BFBD-FA670A8A90FE}" type="pres">
      <dgm:prSet presAssocID="{18476EA8-50AB-4A82-B536-01A9C6DBACB8}" presName="parent1" presStyleLbl="revTx" presStyleIdx="0" presStyleCnt="1" custScaleX="151509">
        <dgm:presLayoutVars>
          <dgm:chMax val="0"/>
          <dgm:chPref val="0"/>
          <dgm:bulletEnabled val="1"/>
        </dgm:presLayoutVars>
      </dgm:prSet>
      <dgm:spPr/>
      <dgm:t>
        <a:bodyPr/>
        <a:lstStyle/>
        <a:p>
          <a:endParaRPr lang="zh-CN" altLang="en-US"/>
        </a:p>
      </dgm:t>
    </dgm:pt>
  </dgm:ptLst>
  <dgm:cxnLst>
    <dgm:cxn modelId="{B3D54388-72E4-4769-AE6A-195D6E156210}" srcId="{9AE2D2AD-959E-4628-9071-FB9E873462DD}" destId="{18476EA8-50AB-4A82-B536-01A9C6DBACB8}" srcOrd="0" destOrd="0" parTransId="{38215ADA-F096-4413-8F1B-B7BD83B871AE}" sibTransId="{14D8175B-4525-4DD0-9B1B-E1E0E9507D7C}"/>
    <dgm:cxn modelId="{88277B18-DC3D-4FC2-95AB-CCD3F5DB0895}" type="presOf" srcId="{9AE2D2AD-959E-4628-9071-FB9E873462DD}" destId="{2E82A50C-DADA-4B5E-823A-48C75F9D7927}" srcOrd="0" destOrd="0" presId="urn:microsoft.com/office/officeart/2011/layout/ThemePictureGrid"/>
    <dgm:cxn modelId="{247D5D5E-9547-46B5-BB77-137985B32FB5}" type="presOf" srcId="{18476EA8-50AB-4A82-B536-01A9C6DBACB8}" destId="{F527FEBA-216C-4DED-BFBD-FA670A8A90FE}" srcOrd="0" destOrd="0" presId="urn:microsoft.com/office/officeart/2011/layout/ThemePictureGrid"/>
    <dgm:cxn modelId="{7867A821-7BBE-4C12-8C8B-368092AD6725}" type="presParOf" srcId="{2E82A50C-DADA-4B5E-823A-48C75F9D7927}" destId="{C9FF293F-004A-49B9-B91D-41E4909DCC57}" srcOrd="0" destOrd="0" presId="urn:microsoft.com/office/officeart/2011/layout/ThemePictureGrid"/>
    <dgm:cxn modelId="{5B29A502-900A-45E4-83B5-BDCC0165B642}" type="presParOf" srcId="{C9FF293F-004A-49B9-B91D-41E4909DCC57}" destId="{87F41C1E-7BB4-4040-9CB4-291F89D8C623}" srcOrd="0" destOrd="0" presId="urn:microsoft.com/office/officeart/2011/layout/ThemePictureGrid"/>
    <dgm:cxn modelId="{5CD9A5D8-D5D5-4F8B-AAB5-60311635FB67}" type="presParOf" srcId="{2E82A50C-DADA-4B5E-823A-48C75F9D7927}" destId="{1F2FD1D4-6C6F-494B-860B-ADC3FC1DC085}" srcOrd="1" destOrd="0" presId="urn:microsoft.com/office/officeart/2011/layout/ThemePictureGrid"/>
    <dgm:cxn modelId="{88B50A7A-0AC5-44DB-A52F-D6BF51CAEBFE}" type="presParOf" srcId="{2E82A50C-DADA-4B5E-823A-48C75F9D7927}" destId="{F527FEBA-216C-4DED-BFBD-FA670A8A90FE}" srcOrd="2" destOrd="0" presId="urn:microsoft.com/office/officeart/2011/layout/Theme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AE2D2AD-959E-4628-9071-FB9E873462DD}" type="doc">
      <dgm:prSet loTypeId="urn:microsoft.com/office/officeart/2011/layout/ThemePictureGrid" loCatId="picture" qsTypeId="urn:microsoft.com/office/officeart/2005/8/quickstyle/simple3" qsCatId="simple" csTypeId="urn:microsoft.com/office/officeart/2005/8/colors/colorful4" csCatId="colorful" phldr="1"/>
      <dgm:spPr/>
      <dgm:t>
        <a:bodyPr/>
        <a:lstStyle/>
        <a:p>
          <a:endParaRPr lang="zh-CN" altLang="en-US"/>
        </a:p>
      </dgm:t>
    </dgm:pt>
    <dgm:pt modelId="{18476EA8-50AB-4A82-B536-01A9C6DBACB8}">
      <dgm:prSet phldrT="[文本]" custT="1"/>
      <dgm:spPr/>
      <dgm:t>
        <a:bodyPr/>
        <a:lstStyle/>
        <a:p>
          <a:pPr algn="ctr"/>
          <a:endParaRPr lang="zh-CN" altLang="en-US" sz="2400" b="0" dirty="0" smtClean="0"/>
        </a:p>
      </dgm:t>
    </dgm:pt>
    <dgm:pt modelId="{38215ADA-F096-4413-8F1B-B7BD83B871AE}" type="parTrans" cxnId="{B3D54388-72E4-4769-AE6A-195D6E156210}">
      <dgm:prSet/>
      <dgm:spPr/>
      <dgm:t>
        <a:bodyPr/>
        <a:lstStyle/>
        <a:p>
          <a:endParaRPr lang="zh-CN" altLang="en-US"/>
        </a:p>
      </dgm:t>
    </dgm:pt>
    <dgm:pt modelId="{14D8175B-4525-4DD0-9B1B-E1E0E9507D7C}" type="sibTrans" cxnId="{B3D54388-72E4-4769-AE6A-195D6E156210}">
      <dgm:prSet/>
      <dgm:spPr/>
      <dgm:t>
        <a:bodyPr/>
        <a:lstStyle/>
        <a:p>
          <a:endParaRPr lang="zh-CN" altLang="en-US"/>
        </a:p>
      </dgm:t>
    </dgm:pt>
    <dgm:pt modelId="{2E82A50C-DADA-4B5E-823A-48C75F9D7927}" type="pres">
      <dgm:prSet presAssocID="{9AE2D2AD-959E-4628-9071-FB9E873462DD}" presName="Name0" presStyleCnt="0">
        <dgm:presLayoutVars>
          <dgm:chMax val="5"/>
          <dgm:chPref val="5"/>
          <dgm:dir/>
        </dgm:presLayoutVars>
      </dgm:prSet>
      <dgm:spPr/>
      <dgm:t>
        <a:bodyPr/>
        <a:lstStyle/>
        <a:p>
          <a:endParaRPr lang="zh-CN" altLang="en-US"/>
        </a:p>
      </dgm:t>
    </dgm:pt>
    <dgm:pt modelId="{C9FF293F-004A-49B9-B91D-41E4909DCC57}" type="pres">
      <dgm:prSet presAssocID="{18476EA8-50AB-4A82-B536-01A9C6DBACB8}" presName="picture1" presStyleCnt="0"/>
      <dgm:spPr/>
    </dgm:pt>
    <dgm:pt modelId="{87F41C1E-7BB4-4040-9CB4-291F89D8C623}" type="pres">
      <dgm:prSet presAssocID="{18476EA8-50AB-4A82-B536-01A9C6DBACB8}" presName="picture" presStyleLbl="bgImgPlace1" presStyleIdx="0" presStyleCnt="1" custScaleX="124176" custScaleY="105786" custLinFactNeighborX="-197" custLinFactNeighborY="301"/>
      <dgm:spPr>
        <a:blipFill rotWithShape="1">
          <a:blip xmlns:r="http://schemas.openxmlformats.org/officeDocument/2006/relationships" r:embed="rId1"/>
          <a:stretch>
            <a:fillRect/>
          </a:stretch>
        </a:blipFill>
      </dgm:spPr>
      <dgm:t>
        <a:bodyPr/>
        <a:lstStyle/>
        <a:p>
          <a:endParaRPr lang="zh-CN" altLang="en-US"/>
        </a:p>
      </dgm:t>
    </dgm:pt>
    <dgm:pt modelId="{1F2FD1D4-6C6F-494B-860B-ADC3FC1DC085}" type="pres">
      <dgm:prSet presAssocID="{18476EA8-50AB-4A82-B536-01A9C6DBACB8}" presName="accent1" presStyleLbl="parChTrans1D1" presStyleIdx="0" presStyleCnt="1" custScaleX="124176" custScaleY="105786"/>
      <dgm:spPr/>
    </dgm:pt>
    <dgm:pt modelId="{F527FEBA-216C-4DED-BFBD-FA670A8A90FE}" type="pres">
      <dgm:prSet presAssocID="{18476EA8-50AB-4A82-B536-01A9C6DBACB8}" presName="parent1" presStyleLbl="revTx" presStyleIdx="0" presStyleCnt="1" custScaleX="151509">
        <dgm:presLayoutVars>
          <dgm:chMax val="0"/>
          <dgm:chPref val="0"/>
          <dgm:bulletEnabled val="1"/>
        </dgm:presLayoutVars>
      </dgm:prSet>
      <dgm:spPr/>
      <dgm:t>
        <a:bodyPr/>
        <a:lstStyle/>
        <a:p>
          <a:endParaRPr lang="zh-CN" altLang="en-US"/>
        </a:p>
      </dgm:t>
    </dgm:pt>
  </dgm:ptLst>
  <dgm:cxnLst>
    <dgm:cxn modelId="{B3D54388-72E4-4769-AE6A-195D6E156210}" srcId="{9AE2D2AD-959E-4628-9071-FB9E873462DD}" destId="{18476EA8-50AB-4A82-B536-01A9C6DBACB8}" srcOrd="0" destOrd="0" parTransId="{38215ADA-F096-4413-8F1B-B7BD83B871AE}" sibTransId="{14D8175B-4525-4DD0-9B1B-E1E0E9507D7C}"/>
    <dgm:cxn modelId="{4E3F45A1-086B-4BD7-B749-BA96214E00A4}" type="presOf" srcId="{18476EA8-50AB-4A82-B536-01A9C6DBACB8}" destId="{F527FEBA-216C-4DED-BFBD-FA670A8A90FE}" srcOrd="0" destOrd="0" presId="urn:microsoft.com/office/officeart/2011/layout/ThemePictureGrid"/>
    <dgm:cxn modelId="{670E8BC8-994D-449D-9C3E-DECA848893A6}" type="presOf" srcId="{9AE2D2AD-959E-4628-9071-FB9E873462DD}" destId="{2E82A50C-DADA-4B5E-823A-48C75F9D7927}" srcOrd="0" destOrd="0" presId="urn:microsoft.com/office/officeart/2011/layout/ThemePictureGrid"/>
    <dgm:cxn modelId="{3CD0E318-4B15-4479-80AF-D48CA061477E}" type="presParOf" srcId="{2E82A50C-DADA-4B5E-823A-48C75F9D7927}" destId="{C9FF293F-004A-49B9-B91D-41E4909DCC57}" srcOrd="0" destOrd="0" presId="urn:microsoft.com/office/officeart/2011/layout/ThemePictureGrid"/>
    <dgm:cxn modelId="{1564FB63-DEB8-4FC9-A714-4FACDE951215}" type="presParOf" srcId="{C9FF293F-004A-49B9-B91D-41E4909DCC57}" destId="{87F41C1E-7BB4-4040-9CB4-291F89D8C623}" srcOrd="0" destOrd="0" presId="urn:microsoft.com/office/officeart/2011/layout/ThemePictureGrid"/>
    <dgm:cxn modelId="{34E01D4C-83B5-4F52-9CAE-23A80756A40E}" type="presParOf" srcId="{2E82A50C-DADA-4B5E-823A-48C75F9D7927}" destId="{1F2FD1D4-6C6F-494B-860B-ADC3FC1DC085}" srcOrd="1" destOrd="0" presId="urn:microsoft.com/office/officeart/2011/layout/ThemePictureGrid"/>
    <dgm:cxn modelId="{FF472DF4-04AC-4D20-A7A0-6B927C868B5C}" type="presParOf" srcId="{2E82A50C-DADA-4B5E-823A-48C75F9D7927}" destId="{F527FEBA-216C-4DED-BFBD-FA670A8A90FE}" srcOrd="2" destOrd="0" presId="urn:microsoft.com/office/officeart/2011/layout/Theme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F3E31D-E300-4632-AC67-6FC05A7235FC}" type="doc">
      <dgm:prSet loTypeId="urn:microsoft.com/office/officeart/2008/layout/PictureStrips" loCatId="picture" qsTypeId="urn:microsoft.com/office/officeart/2005/8/quickstyle/simple4" qsCatId="simple" csTypeId="urn:microsoft.com/office/officeart/2005/8/colors/accent3_2" csCatId="accent3" phldr="1"/>
      <dgm:spPr/>
      <dgm:t>
        <a:bodyPr/>
        <a:lstStyle/>
        <a:p>
          <a:endParaRPr lang="zh-CN" altLang="en-US"/>
        </a:p>
      </dgm:t>
    </dgm:pt>
    <dgm:pt modelId="{192C7717-2E81-4578-AB4C-380C5C6BDAA1}">
      <dgm:prSet custT="1"/>
      <dgm:spPr/>
      <dgm:t>
        <a:bodyPr lIns="1944000"/>
        <a:lstStyle/>
        <a:p>
          <a:pPr rtl="0">
            <a:lnSpc>
              <a:spcPct val="130000"/>
            </a:lnSpc>
          </a:pPr>
          <a:r>
            <a:rPr lang="zh-CN" altLang="en-US" sz="2400" dirty="0" smtClean="0"/>
            <a:t>        悠久的历史、灿烂的文化、优秀的传统等等。主要涉及共通的信仰、习俗（伦理、生活方式）、传统（思想）、语言文字、历史渊源等。可以视为一种“精神特质”之缘。</a:t>
          </a:r>
        </a:p>
      </dgm:t>
    </dgm:pt>
    <dgm:pt modelId="{6C5B379A-BC43-4562-A8E5-492714C3B204}" type="parTrans" cxnId="{26E05551-24DE-45B8-9A8D-F6BD126EAE83}">
      <dgm:prSet/>
      <dgm:spPr/>
      <dgm:t>
        <a:bodyPr/>
        <a:lstStyle/>
        <a:p>
          <a:endParaRPr lang="zh-CN" altLang="en-US"/>
        </a:p>
      </dgm:t>
    </dgm:pt>
    <dgm:pt modelId="{921CF74D-C334-43B7-B065-5978D17E7E49}" type="sibTrans" cxnId="{26E05551-24DE-45B8-9A8D-F6BD126EAE83}">
      <dgm:prSet/>
      <dgm:spPr/>
      <dgm:t>
        <a:bodyPr/>
        <a:lstStyle/>
        <a:p>
          <a:endParaRPr lang="zh-CN" altLang="en-US"/>
        </a:p>
      </dgm:t>
    </dgm:pt>
    <dgm:pt modelId="{352D1241-F72A-4D62-BEE3-C557952B146A}" type="pres">
      <dgm:prSet presAssocID="{0DF3E31D-E300-4632-AC67-6FC05A7235FC}" presName="Name0" presStyleCnt="0">
        <dgm:presLayoutVars>
          <dgm:dir/>
          <dgm:resizeHandles val="exact"/>
        </dgm:presLayoutVars>
      </dgm:prSet>
      <dgm:spPr/>
      <dgm:t>
        <a:bodyPr/>
        <a:lstStyle/>
        <a:p>
          <a:endParaRPr lang="zh-CN" altLang="en-US"/>
        </a:p>
      </dgm:t>
    </dgm:pt>
    <dgm:pt modelId="{EAC1617F-185B-4864-AC96-95EBCEB0ABA0}" type="pres">
      <dgm:prSet presAssocID="{192C7717-2E81-4578-AB4C-380C5C6BDAA1}" presName="composite" presStyleCnt="0"/>
      <dgm:spPr/>
    </dgm:pt>
    <dgm:pt modelId="{84527C90-D612-42B7-A1BD-0DBCE9F25E44}" type="pres">
      <dgm:prSet presAssocID="{192C7717-2E81-4578-AB4C-380C5C6BDAA1}" presName="rect1" presStyleLbl="trAlignAcc1" presStyleIdx="0" presStyleCnt="1" custScaleY="115098" custLinFactNeighborY="-9353">
        <dgm:presLayoutVars>
          <dgm:bulletEnabled val="1"/>
        </dgm:presLayoutVars>
      </dgm:prSet>
      <dgm:spPr/>
      <dgm:t>
        <a:bodyPr/>
        <a:lstStyle/>
        <a:p>
          <a:endParaRPr lang="zh-CN" altLang="en-US"/>
        </a:p>
      </dgm:t>
    </dgm:pt>
    <dgm:pt modelId="{B56FA91C-64FE-4483-AE26-AE8287098051}" type="pres">
      <dgm:prSet presAssocID="{192C7717-2E81-4578-AB4C-380C5C6BDAA1}" presName="rect2" presStyleLbl="fgImgPlace1" presStyleIdx="0" presStyleCnt="1" custScaleX="164846" custScaleY="138621" custLinFactNeighborX="-250" custLinFactNeighborY="12279"/>
      <dgm:spPr>
        <a:blipFill rotWithShape="1">
          <a:blip xmlns:r="http://schemas.openxmlformats.org/officeDocument/2006/relationships" r:embed="rId1"/>
          <a:stretch>
            <a:fillRect/>
          </a:stretch>
        </a:blipFill>
      </dgm:spPr>
      <dgm:t>
        <a:bodyPr/>
        <a:lstStyle/>
        <a:p>
          <a:endParaRPr lang="zh-CN" altLang="en-US"/>
        </a:p>
      </dgm:t>
    </dgm:pt>
  </dgm:ptLst>
  <dgm:cxnLst>
    <dgm:cxn modelId="{A03B259B-4541-4B5C-94CD-4E19E40B99A6}" type="presOf" srcId="{0DF3E31D-E300-4632-AC67-6FC05A7235FC}" destId="{352D1241-F72A-4D62-BEE3-C557952B146A}" srcOrd="0" destOrd="0" presId="urn:microsoft.com/office/officeart/2008/layout/PictureStrips"/>
    <dgm:cxn modelId="{26D7D892-47D7-482C-9A56-A6D27019EE99}" type="presOf" srcId="{192C7717-2E81-4578-AB4C-380C5C6BDAA1}" destId="{84527C90-D612-42B7-A1BD-0DBCE9F25E44}" srcOrd="0" destOrd="0" presId="urn:microsoft.com/office/officeart/2008/layout/PictureStrips"/>
    <dgm:cxn modelId="{26E05551-24DE-45B8-9A8D-F6BD126EAE83}" srcId="{0DF3E31D-E300-4632-AC67-6FC05A7235FC}" destId="{192C7717-2E81-4578-AB4C-380C5C6BDAA1}" srcOrd="0" destOrd="0" parTransId="{6C5B379A-BC43-4562-A8E5-492714C3B204}" sibTransId="{921CF74D-C334-43B7-B065-5978D17E7E49}"/>
    <dgm:cxn modelId="{641E0346-16D8-41FF-8767-F2AC307CDF7B}" type="presParOf" srcId="{352D1241-F72A-4D62-BEE3-C557952B146A}" destId="{EAC1617F-185B-4864-AC96-95EBCEB0ABA0}" srcOrd="0" destOrd="0" presId="urn:microsoft.com/office/officeart/2008/layout/PictureStrips"/>
    <dgm:cxn modelId="{12732F01-ECC9-42AF-875C-4C979EDDBC45}" type="presParOf" srcId="{EAC1617F-185B-4864-AC96-95EBCEB0ABA0}" destId="{84527C90-D612-42B7-A1BD-0DBCE9F25E44}" srcOrd="0" destOrd="0" presId="urn:microsoft.com/office/officeart/2008/layout/PictureStrips"/>
    <dgm:cxn modelId="{6CB04486-C633-491C-9D5B-A64E7BB8C0E7}" type="presParOf" srcId="{EAC1617F-185B-4864-AC96-95EBCEB0ABA0}" destId="{B56FA91C-64FE-4483-AE26-AE8287098051}"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79E651D-70B4-4CA4-B0C9-D428507E438C}" type="doc">
      <dgm:prSet loTypeId="urn:microsoft.com/office/officeart/2005/8/layout/radial2" loCatId="relationship" qsTypeId="urn:microsoft.com/office/officeart/2005/8/quickstyle/simple4" qsCatId="simple" csTypeId="urn:microsoft.com/office/officeart/2005/8/colors/colorful3" csCatId="colorful" phldr="1"/>
      <dgm:spPr/>
      <dgm:t>
        <a:bodyPr/>
        <a:lstStyle/>
        <a:p>
          <a:endParaRPr lang="zh-CN" altLang="en-US"/>
        </a:p>
      </dgm:t>
    </dgm:pt>
    <dgm:pt modelId="{05CA44D4-3A98-46E1-AC3E-BFE7AC7E9FD5}">
      <dgm:prSet phldrT="[文本]" custT="1"/>
      <dgm:spPr/>
      <dgm:t>
        <a:bodyPr/>
        <a:lstStyle/>
        <a:p>
          <a:pPr>
            <a:lnSpc>
              <a:spcPct val="150000"/>
            </a:lnSpc>
            <a:spcAft>
              <a:spcPts val="0"/>
            </a:spcAft>
          </a:pPr>
          <a:r>
            <a:rPr lang="zh-CN" altLang="en-US" sz="3200" dirty="0" smtClean="0">
              <a:solidFill>
                <a:schemeClr val="tx1"/>
              </a:solidFill>
            </a:rPr>
            <a:t>爱国</a:t>
          </a:r>
          <a:endParaRPr lang="en-US" altLang="zh-CN" sz="3200" dirty="0" smtClean="0">
            <a:solidFill>
              <a:schemeClr val="tx1"/>
            </a:solidFill>
          </a:endParaRPr>
        </a:p>
        <a:p>
          <a:pPr>
            <a:lnSpc>
              <a:spcPct val="120000"/>
            </a:lnSpc>
            <a:spcAft>
              <a:spcPts val="0"/>
            </a:spcAft>
          </a:pPr>
          <a:r>
            <a:rPr lang="zh-CN" altLang="en-US" sz="3200" dirty="0" smtClean="0">
              <a:solidFill>
                <a:schemeClr val="tx1"/>
              </a:solidFill>
            </a:rPr>
            <a:t>主义</a:t>
          </a:r>
          <a:endParaRPr lang="zh-CN" altLang="en-US" sz="3200" dirty="0">
            <a:solidFill>
              <a:schemeClr val="tx1"/>
            </a:solidFill>
          </a:endParaRPr>
        </a:p>
      </dgm:t>
    </dgm:pt>
    <dgm:pt modelId="{DC555743-7AF6-486A-89D7-D5704D70A5C0}" type="parTrans" cxnId="{F84D1B52-C457-4BC0-8A4C-909D201C2870}">
      <dgm:prSet/>
      <dgm:spPr/>
      <dgm:t>
        <a:bodyPr/>
        <a:lstStyle/>
        <a:p>
          <a:endParaRPr lang="zh-CN" altLang="en-US" sz="1800">
            <a:solidFill>
              <a:schemeClr val="tx1"/>
            </a:solidFill>
          </a:endParaRPr>
        </a:p>
      </dgm:t>
    </dgm:pt>
    <dgm:pt modelId="{3CF74973-38D3-4931-B0BF-97DD2365B684}" type="sibTrans" cxnId="{F84D1B52-C457-4BC0-8A4C-909D201C2870}">
      <dgm:prSet/>
      <dgm:spPr/>
      <dgm:t>
        <a:bodyPr/>
        <a:lstStyle/>
        <a:p>
          <a:endParaRPr lang="zh-CN" altLang="en-US" sz="1800">
            <a:solidFill>
              <a:schemeClr val="tx1"/>
            </a:solidFill>
          </a:endParaRPr>
        </a:p>
      </dgm:t>
    </dgm:pt>
    <dgm:pt modelId="{C648400A-458F-49E2-9BE2-21866420159F}">
      <dgm:prSet phldrT="[文本]" custT="1"/>
      <dgm:spPr/>
      <dgm:t>
        <a:bodyPr/>
        <a:lstStyle/>
        <a:p>
          <a:pPr>
            <a:lnSpc>
              <a:spcPct val="120000"/>
            </a:lnSpc>
          </a:pPr>
          <a:r>
            <a:rPr lang="zh-CN" altLang="en-US" sz="2400" smtClean="0"/>
            <a:t>爱社会主义</a:t>
          </a:r>
          <a:endParaRPr lang="zh-CN" altLang="en-US" sz="2400" dirty="0" smtClean="0"/>
        </a:p>
      </dgm:t>
    </dgm:pt>
    <dgm:pt modelId="{67F22F15-1405-42DF-8D76-6AE10BFB6969}" type="parTrans" cxnId="{BCDBCFEF-137A-467C-9E96-2C3F5F4DFF67}">
      <dgm:prSet/>
      <dgm:spPr/>
      <dgm:t>
        <a:bodyPr/>
        <a:lstStyle/>
        <a:p>
          <a:endParaRPr lang="zh-CN" altLang="en-US" sz="1800">
            <a:solidFill>
              <a:schemeClr val="tx1"/>
            </a:solidFill>
          </a:endParaRPr>
        </a:p>
      </dgm:t>
    </dgm:pt>
    <dgm:pt modelId="{192356DA-2049-4B0E-AC40-44EB87E2B278}" type="sibTrans" cxnId="{BCDBCFEF-137A-467C-9E96-2C3F5F4DFF67}">
      <dgm:prSet/>
      <dgm:spPr/>
      <dgm:t>
        <a:bodyPr/>
        <a:lstStyle/>
        <a:p>
          <a:endParaRPr lang="zh-CN" altLang="en-US" sz="1800">
            <a:solidFill>
              <a:schemeClr val="tx1"/>
            </a:solidFill>
          </a:endParaRPr>
        </a:p>
      </dgm:t>
    </dgm:pt>
    <dgm:pt modelId="{00EF648D-5852-4D50-8CDE-E77FB874465C}">
      <dgm:prSet phldrT="[文本]" custT="1"/>
      <dgm:spPr/>
      <dgm:t>
        <a:bodyPr/>
        <a:lstStyle/>
        <a:p>
          <a:pPr>
            <a:lnSpc>
              <a:spcPct val="120000"/>
            </a:lnSpc>
          </a:pPr>
          <a:r>
            <a:rPr lang="zh-CN" altLang="en-US" sz="2400" dirty="0" smtClean="0"/>
            <a:t>爱中国共产党</a:t>
          </a:r>
          <a:endParaRPr lang="zh-CN" altLang="en-US" sz="2400" dirty="0"/>
        </a:p>
      </dgm:t>
    </dgm:pt>
    <dgm:pt modelId="{A46296D1-B522-4AA2-BE19-00BE96F69D90}" type="parTrans" cxnId="{8CBCB2DF-A741-4148-A3A5-E83BC166E8F8}">
      <dgm:prSet/>
      <dgm:spPr/>
      <dgm:t>
        <a:bodyPr/>
        <a:lstStyle/>
        <a:p>
          <a:endParaRPr lang="zh-CN" altLang="en-US" sz="1800">
            <a:solidFill>
              <a:schemeClr val="tx1"/>
            </a:solidFill>
          </a:endParaRPr>
        </a:p>
      </dgm:t>
    </dgm:pt>
    <dgm:pt modelId="{CE728681-C1B8-4279-8D73-761F29F3194B}" type="sibTrans" cxnId="{8CBCB2DF-A741-4148-A3A5-E83BC166E8F8}">
      <dgm:prSet/>
      <dgm:spPr/>
      <dgm:t>
        <a:bodyPr/>
        <a:lstStyle/>
        <a:p>
          <a:endParaRPr lang="zh-CN" altLang="en-US" sz="1800">
            <a:solidFill>
              <a:schemeClr val="tx1"/>
            </a:solidFill>
          </a:endParaRPr>
        </a:p>
      </dgm:t>
    </dgm:pt>
    <dgm:pt modelId="{46D1C7F4-87FF-4B01-8A29-341C7F1E1789}">
      <dgm:prSet phldrT="[文本]" custT="1"/>
      <dgm:spPr/>
      <dgm:t>
        <a:bodyPr/>
        <a:lstStyle/>
        <a:p>
          <a:pPr>
            <a:lnSpc>
              <a:spcPct val="120000"/>
            </a:lnSpc>
          </a:pPr>
          <a:r>
            <a:rPr lang="zh-CN" altLang="en-US" sz="2400" dirty="0" smtClean="0"/>
            <a:t>爱人民政府</a:t>
          </a:r>
          <a:endParaRPr lang="zh-CN" altLang="en-US" sz="2400" dirty="0"/>
        </a:p>
      </dgm:t>
    </dgm:pt>
    <dgm:pt modelId="{75645EB8-4BB8-48EB-96C7-8B096B43BF66}" type="parTrans" cxnId="{6CE6F0AD-B2EA-4753-8AA5-AF17355F4D1F}">
      <dgm:prSet/>
      <dgm:spPr/>
      <dgm:t>
        <a:bodyPr/>
        <a:lstStyle/>
        <a:p>
          <a:endParaRPr lang="zh-CN" altLang="en-US" sz="1800">
            <a:solidFill>
              <a:schemeClr val="tx1"/>
            </a:solidFill>
          </a:endParaRPr>
        </a:p>
      </dgm:t>
    </dgm:pt>
    <dgm:pt modelId="{BDFC4CCE-4B60-4736-96E9-0812E7413A0C}" type="sibTrans" cxnId="{6CE6F0AD-B2EA-4753-8AA5-AF17355F4D1F}">
      <dgm:prSet/>
      <dgm:spPr/>
      <dgm:t>
        <a:bodyPr/>
        <a:lstStyle/>
        <a:p>
          <a:endParaRPr lang="zh-CN" altLang="en-US" sz="1800">
            <a:solidFill>
              <a:schemeClr val="tx1"/>
            </a:solidFill>
          </a:endParaRPr>
        </a:p>
      </dgm:t>
    </dgm:pt>
    <dgm:pt modelId="{5E13FA76-42E7-43BE-9055-2CBFE28C069B}" type="pres">
      <dgm:prSet presAssocID="{179E651D-70B4-4CA4-B0C9-D428507E438C}" presName="composite" presStyleCnt="0">
        <dgm:presLayoutVars>
          <dgm:chMax val="5"/>
          <dgm:dir/>
          <dgm:animLvl val="ctr"/>
          <dgm:resizeHandles val="exact"/>
        </dgm:presLayoutVars>
      </dgm:prSet>
      <dgm:spPr/>
      <dgm:t>
        <a:bodyPr/>
        <a:lstStyle/>
        <a:p>
          <a:endParaRPr lang="zh-CN" altLang="en-US"/>
        </a:p>
      </dgm:t>
    </dgm:pt>
    <dgm:pt modelId="{4BDB6007-76BD-46FD-AAE8-CD75CB99D7DB}" type="pres">
      <dgm:prSet presAssocID="{179E651D-70B4-4CA4-B0C9-D428507E438C}" presName="cycle" presStyleCnt="0"/>
      <dgm:spPr/>
    </dgm:pt>
    <dgm:pt modelId="{69873863-DB33-4545-BEC7-6E5AA590D43D}" type="pres">
      <dgm:prSet presAssocID="{179E651D-70B4-4CA4-B0C9-D428507E438C}" presName="centerShape" presStyleCnt="0"/>
      <dgm:spPr/>
    </dgm:pt>
    <dgm:pt modelId="{ACF2EF86-B8D7-4118-AA34-E9D345084420}" type="pres">
      <dgm:prSet presAssocID="{179E651D-70B4-4CA4-B0C9-D428507E438C}" presName="connSite" presStyleLbl="node1" presStyleIdx="0" presStyleCnt="2"/>
      <dgm:spPr/>
    </dgm:pt>
    <dgm:pt modelId="{DEC1A383-0397-4A6C-9C5A-81EE8AE2CBE3}" type="pres">
      <dgm:prSet presAssocID="{179E651D-70B4-4CA4-B0C9-D428507E438C}" presName="visible" presStyleLbl="node1" presStyleIdx="0" presStyleCnt="2"/>
      <dgm:spPr>
        <a:blipFill rotWithShape="1">
          <a:blip xmlns:r="http://schemas.openxmlformats.org/officeDocument/2006/relationships" r:embed="rId1"/>
          <a:stretch>
            <a:fillRect/>
          </a:stretch>
        </a:blipFill>
      </dgm:spPr>
    </dgm:pt>
    <dgm:pt modelId="{A31F2EB8-7614-45BD-AF76-6588071455FF}" type="pres">
      <dgm:prSet presAssocID="{DC555743-7AF6-486A-89D7-D5704D70A5C0}" presName="Name25" presStyleLbl="parChTrans1D1" presStyleIdx="0" presStyleCnt="1"/>
      <dgm:spPr/>
      <dgm:t>
        <a:bodyPr/>
        <a:lstStyle/>
        <a:p>
          <a:endParaRPr lang="zh-CN" altLang="en-US"/>
        </a:p>
      </dgm:t>
    </dgm:pt>
    <dgm:pt modelId="{FC910540-1CB3-4088-A327-906F184A2B3D}" type="pres">
      <dgm:prSet presAssocID="{05CA44D4-3A98-46E1-AC3E-BFE7AC7E9FD5}" presName="node" presStyleCnt="0"/>
      <dgm:spPr/>
    </dgm:pt>
    <dgm:pt modelId="{58F866AC-C110-4B9E-8B58-CA2491C462D7}" type="pres">
      <dgm:prSet presAssocID="{05CA44D4-3A98-46E1-AC3E-BFE7AC7E9FD5}" presName="parentNode" presStyleLbl="node1" presStyleIdx="1" presStyleCnt="2">
        <dgm:presLayoutVars>
          <dgm:chMax val="1"/>
          <dgm:bulletEnabled val="1"/>
        </dgm:presLayoutVars>
      </dgm:prSet>
      <dgm:spPr/>
      <dgm:t>
        <a:bodyPr/>
        <a:lstStyle/>
        <a:p>
          <a:endParaRPr lang="zh-CN" altLang="en-US"/>
        </a:p>
      </dgm:t>
    </dgm:pt>
    <dgm:pt modelId="{1F8E3F4A-6902-4206-A90F-85B2F811E484}" type="pres">
      <dgm:prSet presAssocID="{05CA44D4-3A98-46E1-AC3E-BFE7AC7E9FD5}" presName="childNode" presStyleLbl="revTx" presStyleIdx="0" presStyleCnt="1">
        <dgm:presLayoutVars>
          <dgm:bulletEnabled val="1"/>
        </dgm:presLayoutVars>
      </dgm:prSet>
      <dgm:spPr/>
      <dgm:t>
        <a:bodyPr/>
        <a:lstStyle/>
        <a:p>
          <a:endParaRPr lang="zh-CN" altLang="en-US"/>
        </a:p>
      </dgm:t>
    </dgm:pt>
  </dgm:ptLst>
  <dgm:cxnLst>
    <dgm:cxn modelId="{B12A850A-1241-446E-AB5F-E2E58F4EA09B}" type="presOf" srcId="{179E651D-70B4-4CA4-B0C9-D428507E438C}" destId="{5E13FA76-42E7-43BE-9055-2CBFE28C069B}" srcOrd="0" destOrd="0" presId="urn:microsoft.com/office/officeart/2005/8/layout/radial2"/>
    <dgm:cxn modelId="{6CE6F0AD-B2EA-4753-8AA5-AF17355F4D1F}" srcId="{05CA44D4-3A98-46E1-AC3E-BFE7AC7E9FD5}" destId="{46D1C7F4-87FF-4B01-8A29-341C7F1E1789}" srcOrd="2" destOrd="0" parTransId="{75645EB8-4BB8-48EB-96C7-8B096B43BF66}" sibTransId="{BDFC4CCE-4B60-4736-96E9-0812E7413A0C}"/>
    <dgm:cxn modelId="{BCDBCFEF-137A-467C-9E96-2C3F5F4DFF67}" srcId="{05CA44D4-3A98-46E1-AC3E-BFE7AC7E9FD5}" destId="{C648400A-458F-49E2-9BE2-21866420159F}" srcOrd="0" destOrd="0" parTransId="{67F22F15-1405-42DF-8D76-6AE10BFB6969}" sibTransId="{192356DA-2049-4B0E-AC40-44EB87E2B278}"/>
    <dgm:cxn modelId="{8CBCB2DF-A741-4148-A3A5-E83BC166E8F8}" srcId="{05CA44D4-3A98-46E1-AC3E-BFE7AC7E9FD5}" destId="{00EF648D-5852-4D50-8CDE-E77FB874465C}" srcOrd="1" destOrd="0" parTransId="{A46296D1-B522-4AA2-BE19-00BE96F69D90}" sibTransId="{CE728681-C1B8-4279-8D73-761F29F3194B}"/>
    <dgm:cxn modelId="{DA55381B-F125-4F5E-B0ED-CD259E7ED23E}" type="presOf" srcId="{C648400A-458F-49E2-9BE2-21866420159F}" destId="{1F8E3F4A-6902-4206-A90F-85B2F811E484}" srcOrd="0" destOrd="0" presId="urn:microsoft.com/office/officeart/2005/8/layout/radial2"/>
    <dgm:cxn modelId="{BFD68D9B-0B45-4655-9043-B172497B5F0F}" type="presOf" srcId="{46D1C7F4-87FF-4B01-8A29-341C7F1E1789}" destId="{1F8E3F4A-6902-4206-A90F-85B2F811E484}" srcOrd="0" destOrd="2" presId="urn:microsoft.com/office/officeart/2005/8/layout/radial2"/>
    <dgm:cxn modelId="{2CA1A3B8-91A5-4F3B-8F47-E88B713E37E1}" type="presOf" srcId="{DC555743-7AF6-486A-89D7-D5704D70A5C0}" destId="{A31F2EB8-7614-45BD-AF76-6588071455FF}" srcOrd="0" destOrd="0" presId="urn:microsoft.com/office/officeart/2005/8/layout/radial2"/>
    <dgm:cxn modelId="{30E8C8E5-5DA0-41FC-AEBA-53B84145D64E}" type="presOf" srcId="{00EF648D-5852-4D50-8CDE-E77FB874465C}" destId="{1F8E3F4A-6902-4206-A90F-85B2F811E484}" srcOrd="0" destOrd="1" presId="urn:microsoft.com/office/officeart/2005/8/layout/radial2"/>
    <dgm:cxn modelId="{F84D1B52-C457-4BC0-8A4C-909D201C2870}" srcId="{179E651D-70B4-4CA4-B0C9-D428507E438C}" destId="{05CA44D4-3A98-46E1-AC3E-BFE7AC7E9FD5}" srcOrd="0" destOrd="0" parTransId="{DC555743-7AF6-486A-89D7-D5704D70A5C0}" sibTransId="{3CF74973-38D3-4931-B0BF-97DD2365B684}"/>
    <dgm:cxn modelId="{E947E55F-4363-497C-8517-627ACED490E5}" type="presOf" srcId="{05CA44D4-3A98-46E1-AC3E-BFE7AC7E9FD5}" destId="{58F866AC-C110-4B9E-8B58-CA2491C462D7}" srcOrd="0" destOrd="0" presId="urn:microsoft.com/office/officeart/2005/8/layout/radial2"/>
    <dgm:cxn modelId="{ACF580F4-6B43-4764-861A-117906293482}" type="presParOf" srcId="{5E13FA76-42E7-43BE-9055-2CBFE28C069B}" destId="{4BDB6007-76BD-46FD-AAE8-CD75CB99D7DB}" srcOrd="0" destOrd="0" presId="urn:microsoft.com/office/officeart/2005/8/layout/radial2"/>
    <dgm:cxn modelId="{1C6DB5CB-7629-4A72-9057-013405F96B41}" type="presParOf" srcId="{4BDB6007-76BD-46FD-AAE8-CD75CB99D7DB}" destId="{69873863-DB33-4545-BEC7-6E5AA590D43D}" srcOrd="0" destOrd="0" presId="urn:microsoft.com/office/officeart/2005/8/layout/radial2"/>
    <dgm:cxn modelId="{A8995585-1EE5-41C5-829D-8A5711D01954}" type="presParOf" srcId="{69873863-DB33-4545-BEC7-6E5AA590D43D}" destId="{ACF2EF86-B8D7-4118-AA34-E9D345084420}" srcOrd="0" destOrd="0" presId="urn:microsoft.com/office/officeart/2005/8/layout/radial2"/>
    <dgm:cxn modelId="{880FFB51-F81F-43EC-81A4-00A007704A31}" type="presParOf" srcId="{69873863-DB33-4545-BEC7-6E5AA590D43D}" destId="{DEC1A383-0397-4A6C-9C5A-81EE8AE2CBE3}" srcOrd="1" destOrd="0" presId="urn:microsoft.com/office/officeart/2005/8/layout/radial2"/>
    <dgm:cxn modelId="{0C5F50E4-F017-479F-BCE2-3B596CAF19B8}" type="presParOf" srcId="{4BDB6007-76BD-46FD-AAE8-CD75CB99D7DB}" destId="{A31F2EB8-7614-45BD-AF76-6588071455FF}" srcOrd="1" destOrd="0" presId="urn:microsoft.com/office/officeart/2005/8/layout/radial2"/>
    <dgm:cxn modelId="{58D004F3-7DEA-486C-96A6-57799043308A}" type="presParOf" srcId="{4BDB6007-76BD-46FD-AAE8-CD75CB99D7DB}" destId="{FC910540-1CB3-4088-A327-906F184A2B3D}" srcOrd="2" destOrd="0" presId="urn:microsoft.com/office/officeart/2005/8/layout/radial2"/>
    <dgm:cxn modelId="{09B169FA-5D43-49FF-A364-73F2613F6781}" type="presParOf" srcId="{FC910540-1CB3-4088-A327-906F184A2B3D}" destId="{58F866AC-C110-4B9E-8B58-CA2491C462D7}" srcOrd="0" destOrd="0" presId="urn:microsoft.com/office/officeart/2005/8/layout/radial2"/>
    <dgm:cxn modelId="{4975A939-1A2B-41C5-AB1D-260CFAB88034}" type="presParOf" srcId="{FC910540-1CB3-4088-A327-906F184A2B3D}" destId="{1F8E3F4A-6902-4206-A90F-85B2F811E484}"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F6B94E1-3556-4F34-9078-13BFDBD6BC11}" type="doc">
      <dgm:prSet loTypeId="urn:microsoft.com/office/officeart/2009/3/layout/RandomtoResultProcess" loCatId="process" qsTypeId="urn:microsoft.com/office/officeart/2005/8/quickstyle/simple4" qsCatId="simple" csTypeId="urn:microsoft.com/office/officeart/2005/8/colors/colorful3" csCatId="colorful" phldr="1"/>
      <dgm:spPr/>
      <dgm:t>
        <a:bodyPr/>
        <a:lstStyle/>
        <a:p>
          <a:endParaRPr lang="zh-CN" altLang="en-US"/>
        </a:p>
      </dgm:t>
    </dgm:pt>
    <dgm:pt modelId="{7F6B952A-2142-4F77-B61F-6A5B7C56CBF6}">
      <dgm:prSet phldrT="[文本]"/>
      <dgm:spPr/>
      <dgm:t>
        <a:bodyPr/>
        <a:lstStyle/>
        <a:p>
          <a:r>
            <a:rPr lang="zh-CN" altLang="en-US" dirty="0" smtClean="0">
              <a:latin typeface="+mn-ea"/>
              <a:ea typeface="+mn-ea"/>
            </a:rPr>
            <a:t>大量留学生（归</a:t>
          </a:r>
          <a:r>
            <a:rPr lang="en-US" altLang="zh-CN" dirty="0" smtClean="0">
              <a:latin typeface="+mn-ea"/>
              <a:ea typeface="+mn-ea"/>
            </a:rPr>
            <a:t>——</a:t>
          </a:r>
          <a:r>
            <a:rPr lang="zh-CN" altLang="en-US" dirty="0" smtClean="0">
              <a:latin typeface="+mn-ea"/>
              <a:ea typeface="+mn-ea"/>
            </a:rPr>
            <a:t>不归）</a:t>
          </a:r>
          <a:endParaRPr lang="zh-CN" altLang="en-US" dirty="0"/>
        </a:p>
      </dgm:t>
    </dgm:pt>
    <dgm:pt modelId="{FAAD81B6-F2BA-49FE-9B5A-6EF16080AF52}" type="parTrans" cxnId="{1DDD23CC-FF47-4B1D-90B4-82509BDD5402}">
      <dgm:prSet/>
      <dgm:spPr/>
      <dgm:t>
        <a:bodyPr/>
        <a:lstStyle/>
        <a:p>
          <a:endParaRPr lang="zh-CN" altLang="en-US"/>
        </a:p>
      </dgm:t>
    </dgm:pt>
    <dgm:pt modelId="{3428EC58-C3F2-4E55-B6E1-D842431CB942}" type="sibTrans" cxnId="{1DDD23CC-FF47-4B1D-90B4-82509BDD5402}">
      <dgm:prSet/>
      <dgm:spPr/>
      <dgm:t>
        <a:bodyPr/>
        <a:lstStyle/>
        <a:p>
          <a:endParaRPr lang="zh-CN" altLang="en-US"/>
        </a:p>
      </dgm:t>
    </dgm:pt>
    <dgm:pt modelId="{E76946CA-2F99-45CE-915A-97E43C0A4B56}">
      <dgm:prSet phldrT="[文本]" phldr="1"/>
      <dgm:spPr>
        <a:blipFill rotWithShape="0">
          <a:blip xmlns:r="http://schemas.openxmlformats.org/officeDocument/2006/relationships" r:embed="rId1"/>
          <a:stretch>
            <a:fillRect/>
          </a:stretch>
        </a:blipFill>
      </dgm:spPr>
      <dgm:t>
        <a:bodyPr/>
        <a:lstStyle/>
        <a:p>
          <a:endParaRPr lang="zh-CN" altLang="en-US" dirty="0"/>
        </a:p>
      </dgm:t>
    </dgm:pt>
    <dgm:pt modelId="{722E5335-0C5F-4577-8F5D-5AB58F215E90}" type="parTrans" cxnId="{EFF79BFA-231D-4773-9DC0-AF5E02FE6771}">
      <dgm:prSet/>
      <dgm:spPr/>
      <dgm:t>
        <a:bodyPr/>
        <a:lstStyle/>
        <a:p>
          <a:endParaRPr lang="zh-CN" altLang="en-US"/>
        </a:p>
      </dgm:t>
    </dgm:pt>
    <dgm:pt modelId="{2359543A-0573-47C4-A5DD-FE225E20975D}" type="sibTrans" cxnId="{EFF79BFA-231D-4773-9DC0-AF5E02FE6771}">
      <dgm:prSet/>
      <dgm:spPr/>
      <dgm:t>
        <a:bodyPr/>
        <a:lstStyle/>
        <a:p>
          <a:endParaRPr lang="zh-CN" altLang="en-US"/>
        </a:p>
      </dgm:t>
    </dgm:pt>
    <dgm:pt modelId="{351CD924-CD4B-4703-8D27-D053C21FA6AB}" type="pres">
      <dgm:prSet presAssocID="{0F6B94E1-3556-4F34-9078-13BFDBD6BC11}" presName="Name0" presStyleCnt="0">
        <dgm:presLayoutVars>
          <dgm:dir/>
          <dgm:animOne val="branch"/>
          <dgm:animLvl val="lvl"/>
        </dgm:presLayoutVars>
      </dgm:prSet>
      <dgm:spPr/>
      <dgm:t>
        <a:bodyPr/>
        <a:lstStyle/>
        <a:p>
          <a:endParaRPr lang="zh-CN" altLang="en-US"/>
        </a:p>
      </dgm:t>
    </dgm:pt>
    <dgm:pt modelId="{28B903FE-5A8B-4024-9617-9E1AEA0EFE2D}" type="pres">
      <dgm:prSet presAssocID="{7F6B952A-2142-4F77-B61F-6A5B7C56CBF6}" presName="chaos" presStyleCnt="0"/>
      <dgm:spPr/>
    </dgm:pt>
    <dgm:pt modelId="{E84FBF27-1882-4A28-AB0C-4720E90BD94B}" type="pres">
      <dgm:prSet presAssocID="{7F6B952A-2142-4F77-B61F-6A5B7C56CBF6}" presName="parTx1" presStyleLbl="revTx" presStyleIdx="0" presStyleCnt="1"/>
      <dgm:spPr/>
      <dgm:t>
        <a:bodyPr/>
        <a:lstStyle/>
        <a:p>
          <a:endParaRPr lang="zh-CN" altLang="en-US"/>
        </a:p>
      </dgm:t>
    </dgm:pt>
    <dgm:pt modelId="{E91E9BE0-3E51-4119-9ADF-EAF713D12B4D}" type="pres">
      <dgm:prSet presAssocID="{7F6B952A-2142-4F77-B61F-6A5B7C56CBF6}" presName="c1" presStyleLbl="node1" presStyleIdx="0" presStyleCnt="19"/>
      <dgm:spPr/>
    </dgm:pt>
    <dgm:pt modelId="{C715FB00-10B1-4709-BC31-5ABC410FE0E1}" type="pres">
      <dgm:prSet presAssocID="{7F6B952A-2142-4F77-B61F-6A5B7C56CBF6}" presName="c2" presStyleLbl="node1" presStyleIdx="1" presStyleCnt="19"/>
      <dgm:spPr/>
    </dgm:pt>
    <dgm:pt modelId="{E261B492-EF11-4196-BD07-EA1730A7A4A2}" type="pres">
      <dgm:prSet presAssocID="{7F6B952A-2142-4F77-B61F-6A5B7C56CBF6}" presName="c3" presStyleLbl="node1" presStyleIdx="2" presStyleCnt="19"/>
      <dgm:spPr/>
    </dgm:pt>
    <dgm:pt modelId="{27360991-539E-426F-81A7-B97E9FDD20A3}" type="pres">
      <dgm:prSet presAssocID="{7F6B952A-2142-4F77-B61F-6A5B7C56CBF6}" presName="c4" presStyleLbl="node1" presStyleIdx="3" presStyleCnt="19"/>
      <dgm:spPr/>
    </dgm:pt>
    <dgm:pt modelId="{2D2B0CFB-0D7A-4028-9CCE-53F0D34B00A3}" type="pres">
      <dgm:prSet presAssocID="{7F6B952A-2142-4F77-B61F-6A5B7C56CBF6}" presName="c5" presStyleLbl="node1" presStyleIdx="4" presStyleCnt="19"/>
      <dgm:spPr/>
    </dgm:pt>
    <dgm:pt modelId="{B7E53BA5-4D95-4D04-A57B-3A2FA38088E1}" type="pres">
      <dgm:prSet presAssocID="{7F6B952A-2142-4F77-B61F-6A5B7C56CBF6}" presName="c6" presStyleLbl="node1" presStyleIdx="5" presStyleCnt="19"/>
      <dgm:spPr/>
    </dgm:pt>
    <dgm:pt modelId="{8CDB20BD-F768-4C01-9A55-1D3BC8EE57E7}" type="pres">
      <dgm:prSet presAssocID="{7F6B952A-2142-4F77-B61F-6A5B7C56CBF6}" presName="c7" presStyleLbl="node1" presStyleIdx="6" presStyleCnt="19"/>
      <dgm:spPr/>
    </dgm:pt>
    <dgm:pt modelId="{B1A3DD9B-CD32-4C5A-ADA9-AA7951BC14D7}" type="pres">
      <dgm:prSet presAssocID="{7F6B952A-2142-4F77-B61F-6A5B7C56CBF6}" presName="c8" presStyleLbl="node1" presStyleIdx="7" presStyleCnt="19"/>
      <dgm:spPr/>
    </dgm:pt>
    <dgm:pt modelId="{FB47477E-61FC-4A27-BA1B-3C1510D31729}" type="pres">
      <dgm:prSet presAssocID="{7F6B952A-2142-4F77-B61F-6A5B7C56CBF6}" presName="c9" presStyleLbl="node1" presStyleIdx="8" presStyleCnt="19"/>
      <dgm:spPr/>
    </dgm:pt>
    <dgm:pt modelId="{8D7BE071-3E4A-4C72-8939-4E25A8AC2A37}" type="pres">
      <dgm:prSet presAssocID="{7F6B952A-2142-4F77-B61F-6A5B7C56CBF6}" presName="c10" presStyleLbl="node1" presStyleIdx="9" presStyleCnt="19"/>
      <dgm:spPr/>
    </dgm:pt>
    <dgm:pt modelId="{7831FD33-E7A2-47C0-96E7-C2BB9D3F7F5C}" type="pres">
      <dgm:prSet presAssocID="{7F6B952A-2142-4F77-B61F-6A5B7C56CBF6}" presName="c11" presStyleLbl="node1" presStyleIdx="10" presStyleCnt="19"/>
      <dgm:spPr/>
    </dgm:pt>
    <dgm:pt modelId="{0016C148-C124-46A4-8A42-9D39EF71D8C2}" type="pres">
      <dgm:prSet presAssocID="{7F6B952A-2142-4F77-B61F-6A5B7C56CBF6}" presName="c12" presStyleLbl="node1" presStyleIdx="11" presStyleCnt="19"/>
      <dgm:spPr/>
    </dgm:pt>
    <dgm:pt modelId="{42F4B154-C5E2-4ECB-9066-70D06E9E751C}" type="pres">
      <dgm:prSet presAssocID="{7F6B952A-2142-4F77-B61F-6A5B7C56CBF6}" presName="c13" presStyleLbl="node1" presStyleIdx="12" presStyleCnt="19"/>
      <dgm:spPr/>
    </dgm:pt>
    <dgm:pt modelId="{BC0A8B35-5524-4DCF-8F07-7624A5E3E38E}" type="pres">
      <dgm:prSet presAssocID="{7F6B952A-2142-4F77-B61F-6A5B7C56CBF6}" presName="c14" presStyleLbl="node1" presStyleIdx="13" presStyleCnt="19"/>
      <dgm:spPr/>
    </dgm:pt>
    <dgm:pt modelId="{B25B612C-5073-4762-B4C2-D4F0972C2DB5}" type="pres">
      <dgm:prSet presAssocID="{7F6B952A-2142-4F77-B61F-6A5B7C56CBF6}" presName="c15" presStyleLbl="node1" presStyleIdx="14" presStyleCnt="19"/>
      <dgm:spPr/>
    </dgm:pt>
    <dgm:pt modelId="{D4D85760-2CEB-4A72-A4CE-F1003C7A5FB2}" type="pres">
      <dgm:prSet presAssocID="{7F6B952A-2142-4F77-B61F-6A5B7C56CBF6}" presName="c16" presStyleLbl="node1" presStyleIdx="15" presStyleCnt="19"/>
      <dgm:spPr/>
    </dgm:pt>
    <dgm:pt modelId="{FC3B8A16-7399-4D90-A740-A1F2C849F845}" type="pres">
      <dgm:prSet presAssocID="{7F6B952A-2142-4F77-B61F-6A5B7C56CBF6}" presName="c17" presStyleLbl="node1" presStyleIdx="16" presStyleCnt="19"/>
      <dgm:spPr/>
    </dgm:pt>
    <dgm:pt modelId="{F887C554-DF5C-4449-89AD-A31A9823608B}" type="pres">
      <dgm:prSet presAssocID="{7F6B952A-2142-4F77-B61F-6A5B7C56CBF6}" presName="c18" presStyleLbl="node1" presStyleIdx="17" presStyleCnt="19"/>
      <dgm:spPr/>
    </dgm:pt>
    <dgm:pt modelId="{18A435F2-512F-4C84-8D9A-C50A961F387D}" type="pres">
      <dgm:prSet presAssocID="{3428EC58-C3F2-4E55-B6E1-D842431CB942}" presName="chevronComposite1" presStyleCnt="0"/>
      <dgm:spPr/>
    </dgm:pt>
    <dgm:pt modelId="{9F1F78CF-32F0-4DBD-800E-AFE23056911C}" type="pres">
      <dgm:prSet presAssocID="{3428EC58-C3F2-4E55-B6E1-D842431CB942}" presName="chevron1" presStyleLbl="sibTrans2D1" presStyleIdx="0" presStyleCnt="2"/>
      <dgm:spPr/>
    </dgm:pt>
    <dgm:pt modelId="{5E73D1CE-91B7-41E0-87F7-8393AE19143B}" type="pres">
      <dgm:prSet presAssocID="{3428EC58-C3F2-4E55-B6E1-D842431CB942}" presName="spChevron1" presStyleCnt="0"/>
      <dgm:spPr/>
    </dgm:pt>
    <dgm:pt modelId="{C9E99C3E-033A-4016-8B94-65F8904F3264}" type="pres">
      <dgm:prSet presAssocID="{3428EC58-C3F2-4E55-B6E1-D842431CB942}" presName="overlap" presStyleCnt="0"/>
      <dgm:spPr/>
    </dgm:pt>
    <dgm:pt modelId="{C262F60A-2010-41B8-9153-5763E389A422}" type="pres">
      <dgm:prSet presAssocID="{3428EC58-C3F2-4E55-B6E1-D842431CB942}" presName="chevronComposite2" presStyleCnt="0"/>
      <dgm:spPr/>
    </dgm:pt>
    <dgm:pt modelId="{0525395D-A6AE-4382-89C9-A7D8C06C6CFD}" type="pres">
      <dgm:prSet presAssocID="{3428EC58-C3F2-4E55-B6E1-D842431CB942}" presName="chevron2" presStyleLbl="sibTrans2D1" presStyleIdx="1" presStyleCnt="2"/>
      <dgm:spPr/>
    </dgm:pt>
    <dgm:pt modelId="{A9167BC4-B7E4-4520-9737-9CF6B1DEEDFE}" type="pres">
      <dgm:prSet presAssocID="{3428EC58-C3F2-4E55-B6E1-D842431CB942}" presName="spChevron2" presStyleCnt="0"/>
      <dgm:spPr/>
    </dgm:pt>
    <dgm:pt modelId="{CAB19011-00C4-41BD-B737-3458ECBC4EE1}" type="pres">
      <dgm:prSet presAssocID="{E76946CA-2F99-45CE-915A-97E43C0A4B56}" presName="last" presStyleCnt="0"/>
      <dgm:spPr/>
    </dgm:pt>
    <dgm:pt modelId="{A015B079-50F8-40D0-83E5-01C4D890C2D3}" type="pres">
      <dgm:prSet presAssocID="{E76946CA-2F99-45CE-915A-97E43C0A4B56}" presName="circleTx" presStyleLbl="node1" presStyleIdx="18" presStyleCnt="19"/>
      <dgm:spPr/>
      <dgm:t>
        <a:bodyPr/>
        <a:lstStyle/>
        <a:p>
          <a:endParaRPr lang="zh-CN" altLang="en-US"/>
        </a:p>
      </dgm:t>
    </dgm:pt>
    <dgm:pt modelId="{E5510C7C-8299-4466-BE6F-C8B704204CFC}" type="pres">
      <dgm:prSet presAssocID="{E76946CA-2F99-45CE-915A-97E43C0A4B56}" presName="spN" presStyleCnt="0"/>
      <dgm:spPr/>
    </dgm:pt>
  </dgm:ptLst>
  <dgm:cxnLst>
    <dgm:cxn modelId="{C4B7F322-F810-49B4-BC1F-587CCA6A4B6D}" type="presOf" srcId="{0F6B94E1-3556-4F34-9078-13BFDBD6BC11}" destId="{351CD924-CD4B-4703-8D27-D053C21FA6AB}" srcOrd="0" destOrd="0" presId="urn:microsoft.com/office/officeart/2009/3/layout/RandomtoResultProcess"/>
    <dgm:cxn modelId="{EFF79BFA-231D-4773-9DC0-AF5E02FE6771}" srcId="{0F6B94E1-3556-4F34-9078-13BFDBD6BC11}" destId="{E76946CA-2F99-45CE-915A-97E43C0A4B56}" srcOrd="1" destOrd="0" parTransId="{722E5335-0C5F-4577-8F5D-5AB58F215E90}" sibTransId="{2359543A-0573-47C4-A5DD-FE225E20975D}"/>
    <dgm:cxn modelId="{1DDD23CC-FF47-4B1D-90B4-82509BDD5402}" srcId="{0F6B94E1-3556-4F34-9078-13BFDBD6BC11}" destId="{7F6B952A-2142-4F77-B61F-6A5B7C56CBF6}" srcOrd="0" destOrd="0" parTransId="{FAAD81B6-F2BA-49FE-9B5A-6EF16080AF52}" sibTransId="{3428EC58-C3F2-4E55-B6E1-D842431CB942}"/>
    <dgm:cxn modelId="{5FF35922-0D0B-4AA9-95D5-64A9085414B8}" type="presOf" srcId="{E76946CA-2F99-45CE-915A-97E43C0A4B56}" destId="{A015B079-50F8-40D0-83E5-01C4D890C2D3}" srcOrd="0" destOrd="0" presId="urn:microsoft.com/office/officeart/2009/3/layout/RandomtoResultProcess"/>
    <dgm:cxn modelId="{E48AD2D7-A2D6-429F-A16D-8FE906AED2A4}" type="presOf" srcId="{7F6B952A-2142-4F77-B61F-6A5B7C56CBF6}" destId="{E84FBF27-1882-4A28-AB0C-4720E90BD94B}" srcOrd="0" destOrd="0" presId="urn:microsoft.com/office/officeart/2009/3/layout/RandomtoResultProcess"/>
    <dgm:cxn modelId="{4B149BE3-6691-4A9E-9E39-5757880E4DE1}" type="presParOf" srcId="{351CD924-CD4B-4703-8D27-D053C21FA6AB}" destId="{28B903FE-5A8B-4024-9617-9E1AEA0EFE2D}" srcOrd="0" destOrd="0" presId="urn:microsoft.com/office/officeart/2009/3/layout/RandomtoResultProcess"/>
    <dgm:cxn modelId="{4DEC8A66-11F3-44B3-A949-27A641160F97}" type="presParOf" srcId="{28B903FE-5A8B-4024-9617-9E1AEA0EFE2D}" destId="{E84FBF27-1882-4A28-AB0C-4720E90BD94B}" srcOrd="0" destOrd="0" presId="urn:microsoft.com/office/officeart/2009/3/layout/RandomtoResultProcess"/>
    <dgm:cxn modelId="{A218D026-1A91-4A55-AE5A-6663286A4564}" type="presParOf" srcId="{28B903FE-5A8B-4024-9617-9E1AEA0EFE2D}" destId="{E91E9BE0-3E51-4119-9ADF-EAF713D12B4D}" srcOrd="1" destOrd="0" presId="urn:microsoft.com/office/officeart/2009/3/layout/RandomtoResultProcess"/>
    <dgm:cxn modelId="{EC589E2E-6DCE-4C65-B2F7-9CA9025C5852}" type="presParOf" srcId="{28B903FE-5A8B-4024-9617-9E1AEA0EFE2D}" destId="{C715FB00-10B1-4709-BC31-5ABC410FE0E1}" srcOrd="2" destOrd="0" presId="urn:microsoft.com/office/officeart/2009/3/layout/RandomtoResultProcess"/>
    <dgm:cxn modelId="{65AA655F-F783-47A9-8A46-A5A724E4FE07}" type="presParOf" srcId="{28B903FE-5A8B-4024-9617-9E1AEA0EFE2D}" destId="{E261B492-EF11-4196-BD07-EA1730A7A4A2}" srcOrd="3" destOrd="0" presId="urn:microsoft.com/office/officeart/2009/3/layout/RandomtoResultProcess"/>
    <dgm:cxn modelId="{BF922063-86BC-448E-9CF7-293259CF017C}" type="presParOf" srcId="{28B903FE-5A8B-4024-9617-9E1AEA0EFE2D}" destId="{27360991-539E-426F-81A7-B97E9FDD20A3}" srcOrd="4" destOrd="0" presId="urn:microsoft.com/office/officeart/2009/3/layout/RandomtoResultProcess"/>
    <dgm:cxn modelId="{657CF8C8-743A-4F18-84BF-7A480BA720EE}" type="presParOf" srcId="{28B903FE-5A8B-4024-9617-9E1AEA0EFE2D}" destId="{2D2B0CFB-0D7A-4028-9CCE-53F0D34B00A3}" srcOrd="5" destOrd="0" presId="urn:microsoft.com/office/officeart/2009/3/layout/RandomtoResultProcess"/>
    <dgm:cxn modelId="{1A9C889D-4422-420C-8E34-EFF89DE788BC}" type="presParOf" srcId="{28B903FE-5A8B-4024-9617-9E1AEA0EFE2D}" destId="{B7E53BA5-4D95-4D04-A57B-3A2FA38088E1}" srcOrd="6" destOrd="0" presId="urn:microsoft.com/office/officeart/2009/3/layout/RandomtoResultProcess"/>
    <dgm:cxn modelId="{4B4B41A6-466F-4146-A0BB-9C6CA6FBF0C1}" type="presParOf" srcId="{28B903FE-5A8B-4024-9617-9E1AEA0EFE2D}" destId="{8CDB20BD-F768-4C01-9A55-1D3BC8EE57E7}" srcOrd="7" destOrd="0" presId="urn:microsoft.com/office/officeart/2009/3/layout/RandomtoResultProcess"/>
    <dgm:cxn modelId="{E6812A69-23D8-4008-94E9-F97CBA8A47CD}" type="presParOf" srcId="{28B903FE-5A8B-4024-9617-9E1AEA0EFE2D}" destId="{B1A3DD9B-CD32-4C5A-ADA9-AA7951BC14D7}" srcOrd="8" destOrd="0" presId="urn:microsoft.com/office/officeart/2009/3/layout/RandomtoResultProcess"/>
    <dgm:cxn modelId="{B103434C-FE7C-49C2-9702-2749B671B4EC}" type="presParOf" srcId="{28B903FE-5A8B-4024-9617-9E1AEA0EFE2D}" destId="{FB47477E-61FC-4A27-BA1B-3C1510D31729}" srcOrd="9" destOrd="0" presId="urn:microsoft.com/office/officeart/2009/3/layout/RandomtoResultProcess"/>
    <dgm:cxn modelId="{61B8A3D9-347A-412B-907B-6B70BEAE0BFD}" type="presParOf" srcId="{28B903FE-5A8B-4024-9617-9E1AEA0EFE2D}" destId="{8D7BE071-3E4A-4C72-8939-4E25A8AC2A37}" srcOrd="10" destOrd="0" presId="urn:microsoft.com/office/officeart/2009/3/layout/RandomtoResultProcess"/>
    <dgm:cxn modelId="{ED509D6B-0A4F-4E60-8F11-BDFA72CA9FE1}" type="presParOf" srcId="{28B903FE-5A8B-4024-9617-9E1AEA0EFE2D}" destId="{7831FD33-E7A2-47C0-96E7-C2BB9D3F7F5C}" srcOrd="11" destOrd="0" presId="urn:microsoft.com/office/officeart/2009/3/layout/RandomtoResultProcess"/>
    <dgm:cxn modelId="{6DAF1E5A-E157-45D5-A0D0-142B0AA8FD62}" type="presParOf" srcId="{28B903FE-5A8B-4024-9617-9E1AEA0EFE2D}" destId="{0016C148-C124-46A4-8A42-9D39EF71D8C2}" srcOrd="12" destOrd="0" presId="urn:microsoft.com/office/officeart/2009/3/layout/RandomtoResultProcess"/>
    <dgm:cxn modelId="{780788F8-D2C5-48A4-B0B1-9469B3AC2A4E}" type="presParOf" srcId="{28B903FE-5A8B-4024-9617-9E1AEA0EFE2D}" destId="{42F4B154-C5E2-4ECB-9066-70D06E9E751C}" srcOrd="13" destOrd="0" presId="urn:microsoft.com/office/officeart/2009/3/layout/RandomtoResultProcess"/>
    <dgm:cxn modelId="{1E78C0B9-8DF1-4471-8412-2ABBC1C25F7F}" type="presParOf" srcId="{28B903FE-5A8B-4024-9617-9E1AEA0EFE2D}" destId="{BC0A8B35-5524-4DCF-8F07-7624A5E3E38E}" srcOrd="14" destOrd="0" presId="urn:microsoft.com/office/officeart/2009/3/layout/RandomtoResultProcess"/>
    <dgm:cxn modelId="{C913DF5F-626C-4366-894B-72DFF0E5442E}" type="presParOf" srcId="{28B903FE-5A8B-4024-9617-9E1AEA0EFE2D}" destId="{B25B612C-5073-4762-B4C2-D4F0972C2DB5}" srcOrd="15" destOrd="0" presId="urn:microsoft.com/office/officeart/2009/3/layout/RandomtoResultProcess"/>
    <dgm:cxn modelId="{902F7B28-82A3-44B1-8850-63355023A10D}" type="presParOf" srcId="{28B903FE-5A8B-4024-9617-9E1AEA0EFE2D}" destId="{D4D85760-2CEB-4A72-A4CE-F1003C7A5FB2}" srcOrd="16" destOrd="0" presId="urn:microsoft.com/office/officeart/2009/3/layout/RandomtoResultProcess"/>
    <dgm:cxn modelId="{17D6C456-03A3-45C1-8BDD-CA4E60A14FB5}" type="presParOf" srcId="{28B903FE-5A8B-4024-9617-9E1AEA0EFE2D}" destId="{FC3B8A16-7399-4D90-A740-A1F2C849F845}" srcOrd="17" destOrd="0" presId="urn:microsoft.com/office/officeart/2009/3/layout/RandomtoResultProcess"/>
    <dgm:cxn modelId="{0239D480-BFED-4DA6-B3DC-2BB94865CCEC}" type="presParOf" srcId="{28B903FE-5A8B-4024-9617-9E1AEA0EFE2D}" destId="{F887C554-DF5C-4449-89AD-A31A9823608B}" srcOrd="18" destOrd="0" presId="urn:microsoft.com/office/officeart/2009/3/layout/RandomtoResultProcess"/>
    <dgm:cxn modelId="{406C715F-34E4-4800-A5A1-3C7AD5A89950}" type="presParOf" srcId="{351CD924-CD4B-4703-8D27-D053C21FA6AB}" destId="{18A435F2-512F-4C84-8D9A-C50A961F387D}" srcOrd="1" destOrd="0" presId="urn:microsoft.com/office/officeart/2009/3/layout/RandomtoResultProcess"/>
    <dgm:cxn modelId="{BA40180F-98A7-4434-8400-7E0358F2DC1B}" type="presParOf" srcId="{18A435F2-512F-4C84-8D9A-C50A961F387D}" destId="{9F1F78CF-32F0-4DBD-800E-AFE23056911C}" srcOrd="0" destOrd="0" presId="urn:microsoft.com/office/officeart/2009/3/layout/RandomtoResultProcess"/>
    <dgm:cxn modelId="{ED8EAB33-9479-496F-8EE7-36C2891C8E74}" type="presParOf" srcId="{18A435F2-512F-4C84-8D9A-C50A961F387D}" destId="{5E73D1CE-91B7-41E0-87F7-8393AE19143B}" srcOrd="1" destOrd="0" presId="urn:microsoft.com/office/officeart/2009/3/layout/RandomtoResultProcess"/>
    <dgm:cxn modelId="{C015AA7C-9A03-4BCC-988A-64063115D0E9}" type="presParOf" srcId="{351CD924-CD4B-4703-8D27-D053C21FA6AB}" destId="{C9E99C3E-033A-4016-8B94-65F8904F3264}" srcOrd="2" destOrd="0" presId="urn:microsoft.com/office/officeart/2009/3/layout/RandomtoResultProcess"/>
    <dgm:cxn modelId="{52A633AA-84CB-4366-881F-702B0E780E1F}" type="presParOf" srcId="{351CD924-CD4B-4703-8D27-D053C21FA6AB}" destId="{C262F60A-2010-41B8-9153-5763E389A422}" srcOrd="3" destOrd="0" presId="urn:microsoft.com/office/officeart/2009/3/layout/RandomtoResultProcess"/>
    <dgm:cxn modelId="{3F285DD8-37B4-4FAC-AF60-C4AD07F3E28F}" type="presParOf" srcId="{C262F60A-2010-41B8-9153-5763E389A422}" destId="{0525395D-A6AE-4382-89C9-A7D8C06C6CFD}" srcOrd="0" destOrd="0" presId="urn:microsoft.com/office/officeart/2009/3/layout/RandomtoResultProcess"/>
    <dgm:cxn modelId="{B6C1427B-7E3C-4FFD-AC8D-FD70E18E8ADB}" type="presParOf" srcId="{C262F60A-2010-41B8-9153-5763E389A422}" destId="{A9167BC4-B7E4-4520-9737-9CF6B1DEEDFE}" srcOrd="1" destOrd="0" presId="urn:microsoft.com/office/officeart/2009/3/layout/RandomtoResultProcess"/>
    <dgm:cxn modelId="{E4C92CCE-55AD-4F86-8540-61F84335473A}" type="presParOf" srcId="{351CD924-CD4B-4703-8D27-D053C21FA6AB}" destId="{CAB19011-00C4-41BD-B737-3458ECBC4EE1}" srcOrd="4" destOrd="0" presId="urn:microsoft.com/office/officeart/2009/3/layout/RandomtoResultProcess"/>
    <dgm:cxn modelId="{A384362D-0750-474A-8C35-DE5604FECB98}" type="presParOf" srcId="{CAB19011-00C4-41BD-B737-3458ECBC4EE1}" destId="{A015B079-50F8-40D0-83E5-01C4D890C2D3}" srcOrd="0" destOrd="0" presId="urn:microsoft.com/office/officeart/2009/3/layout/RandomtoResultProcess"/>
    <dgm:cxn modelId="{6194092D-061B-45CA-8C4A-DD71F41D0D77}" type="presParOf" srcId="{CAB19011-00C4-41BD-B737-3458ECBC4EE1}" destId="{E5510C7C-8299-4466-BE6F-C8B704204CFC}"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C97142-C1E7-4A0F-B1C6-2DEFFE890710}" type="doc">
      <dgm:prSet loTypeId="urn:microsoft.com/office/officeart/2005/8/layout/vList3" loCatId="list" qsTypeId="urn:microsoft.com/office/officeart/2005/8/quickstyle/simple4" qsCatId="simple" csTypeId="urn:microsoft.com/office/officeart/2005/8/colors/colorful3" csCatId="colorful" phldr="1"/>
      <dgm:spPr/>
    </dgm:pt>
    <dgm:pt modelId="{3C17877B-2B62-461D-A0B9-7881A3E43B8C}">
      <dgm:prSet phldrT="[文本]" custT="1"/>
      <dgm:spPr/>
      <dgm:t>
        <a:bodyPr/>
        <a:lstStyle/>
        <a:p>
          <a:r>
            <a:rPr kumimoji="1" lang="zh-CN" altLang="en-US" sz="2800" dirty="0" smtClean="0">
              <a:solidFill>
                <a:schemeClr val="tx1"/>
              </a:solidFill>
              <a:latin typeface="黑体" pitchFamily="49" charset="-122"/>
              <a:ea typeface="黑体" pitchFamily="49" charset="-122"/>
            </a:rPr>
            <a:t>如何看待公派留学生的不归？</a:t>
          </a:r>
        </a:p>
      </dgm:t>
    </dgm:pt>
    <dgm:pt modelId="{D8261C19-36C0-4CC1-8C11-75ACA88612E4}" type="parTrans" cxnId="{FDD26A1F-5C97-473A-83A8-E2F1012A66FB}">
      <dgm:prSet/>
      <dgm:spPr/>
      <dgm:t>
        <a:bodyPr/>
        <a:lstStyle/>
        <a:p>
          <a:pPr algn="l"/>
          <a:endParaRPr lang="zh-CN" altLang="en-US" sz="3200"/>
        </a:p>
      </dgm:t>
    </dgm:pt>
    <dgm:pt modelId="{D609DB98-4AFE-4C2E-9A1E-8A6F4F62D657}" type="sibTrans" cxnId="{FDD26A1F-5C97-473A-83A8-E2F1012A66FB}">
      <dgm:prSet/>
      <dgm:spPr/>
      <dgm:t>
        <a:bodyPr/>
        <a:lstStyle/>
        <a:p>
          <a:pPr algn="l"/>
          <a:endParaRPr lang="zh-CN" altLang="en-US" sz="3200"/>
        </a:p>
      </dgm:t>
    </dgm:pt>
    <dgm:pt modelId="{094338A7-8B16-40D8-8A84-0D284BD3D6E4}" type="pres">
      <dgm:prSet presAssocID="{DFC97142-C1E7-4A0F-B1C6-2DEFFE890710}" presName="linearFlow" presStyleCnt="0">
        <dgm:presLayoutVars>
          <dgm:dir/>
          <dgm:resizeHandles val="exact"/>
        </dgm:presLayoutVars>
      </dgm:prSet>
      <dgm:spPr/>
    </dgm:pt>
    <dgm:pt modelId="{3C8A1DCC-0947-482B-9813-95B1E3F27B7C}" type="pres">
      <dgm:prSet presAssocID="{3C17877B-2B62-461D-A0B9-7881A3E43B8C}" presName="composite" presStyleCnt="0"/>
      <dgm:spPr/>
    </dgm:pt>
    <dgm:pt modelId="{519E7927-8EA6-4C42-8419-739E22E44B60}" type="pres">
      <dgm:prSet presAssocID="{3C17877B-2B62-461D-A0B9-7881A3E43B8C}" presName="imgShp" presStyleLbl="fgImgPlace1" presStyleIdx="0" presStyleCnt="1" custLinFactNeighborX="-31364"/>
      <dgm:spPr>
        <a:blipFill rotWithShape="1">
          <a:blip xmlns:r="http://schemas.openxmlformats.org/officeDocument/2006/relationships" r:embed="rId1"/>
          <a:stretch>
            <a:fillRect/>
          </a:stretch>
        </a:blipFill>
      </dgm:spPr>
      <dgm:t>
        <a:bodyPr/>
        <a:lstStyle/>
        <a:p>
          <a:endParaRPr lang="zh-CN" altLang="en-US"/>
        </a:p>
      </dgm:t>
    </dgm:pt>
    <dgm:pt modelId="{3191DBC6-F75A-46A8-8937-808C6AC38694}" type="pres">
      <dgm:prSet presAssocID="{3C17877B-2B62-461D-A0B9-7881A3E43B8C}" presName="txShp" presStyleLbl="node1" presStyleIdx="0" presStyleCnt="1" custScaleX="117893">
        <dgm:presLayoutVars>
          <dgm:bulletEnabled val="1"/>
        </dgm:presLayoutVars>
      </dgm:prSet>
      <dgm:spPr/>
      <dgm:t>
        <a:bodyPr/>
        <a:lstStyle/>
        <a:p>
          <a:endParaRPr lang="zh-CN" altLang="en-US"/>
        </a:p>
      </dgm:t>
    </dgm:pt>
  </dgm:ptLst>
  <dgm:cxnLst>
    <dgm:cxn modelId="{FDD26A1F-5C97-473A-83A8-E2F1012A66FB}" srcId="{DFC97142-C1E7-4A0F-B1C6-2DEFFE890710}" destId="{3C17877B-2B62-461D-A0B9-7881A3E43B8C}" srcOrd="0" destOrd="0" parTransId="{D8261C19-36C0-4CC1-8C11-75ACA88612E4}" sibTransId="{D609DB98-4AFE-4C2E-9A1E-8A6F4F62D657}"/>
    <dgm:cxn modelId="{7E30F527-EE23-4F7E-B854-526ABE077953}" type="presOf" srcId="{3C17877B-2B62-461D-A0B9-7881A3E43B8C}" destId="{3191DBC6-F75A-46A8-8937-808C6AC38694}" srcOrd="0" destOrd="0" presId="urn:microsoft.com/office/officeart/2005/8/layout/vList3"/>
    <dgm:cxn modelId="{70AC26EC-E5BC-43C0-8270-D4E59D21542D}" type="presOf" srcId="{DFC97142-C1E7-4A0F-B1C6-2DEFFE890710}" destId="{094338A7-8B16-40D8-8A84-0D284BD3D6E4}" srcOrd="0" destOrd="0" presId="urn:microsoft.com/office/officeart/2005/8/layout/vList3"/>
    <dgm:cxn modelId="{B3CE8F35-3FED-49F8-AFD9-C85864AFF53A}" type="presParOf" srcId="{094338A7-8B16-40D8-8A84-0D284BD3D6E4}" destId="{3C8A1DCC-0947-482B-9813-95B1E3F27B7C}" srcOrd="0" destOrd="0" presId="urn:microsoft.com/office/officeart/2005/8/layout/vList3"/>
    <dgm:cxn modelId="{96E87CB3-0C39-4054-BCDA-9397C63A6B6C}" type="presParOf" srcId="{3C8A1DCC-0947-482B-9813-95B1E3F27B7C}" destId="{519E7927-8EA6-4C42-8419-739E22E44B60}" srcOrd="0" destOrd="0" presId="urn:microsoft.com/office/officeart/2005/8/layout/vList3"/>
    <dgm:cxn modelId="{C7D52756-0547-44C2-B815-33804C8F24A3}" type="presParOf" srcId="{3C8A1DCC-0947-482B-9813-95B1E3F27B7C}" destId="{3191DBC6-F75A-46A8-8937-808C6AC3869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133D667-32FA-47A7-A9AD-A32E6B7BA35E}"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zh-CN" altLang="en-US"/>
        </a:p>
      </dgm:t>
    </dgm:pt>
    <dgm:pt modelId="{DDF4D57F-423C-421C-BCFC-C0588BFF2EDA}">
      <dgm:prSet/>
      <dgm:spPr/>
      <dgm:t>
        <a:bodyPr/>
        <a:lstStyle/>
        <a:p>
          <a:pPr rtl="0"/>
          <a:r>
            <a:rPr lang="zh-CN" b="1" dirty="0" smtClean="0">
              <a:solidFill>
                <a:schemeClr val="tx1"/>
              </a:solidFill>
            </a:rPr>
            <a:t>人有地域和信仰的不同，但报效祖国之心不应该有差别。</a:t>
          </a:r>
          <a:endParaRPr lang="zh-CN" dirty="0">
            <a:solidFill>
              <a:schemeClr val="tx1"/>
            </a:solidFill>
          </a:endParaRPr>
        </a:p>
      </dgm:t>
    </dgm:pt>
    <dgm:pt modelId="{7CB0C3DE-79C3-4532-9A02-69D1DD503FAB}" type="parTrans" cxnId="{D956F816-135D-46FB-9AF4-23B92524A939}">
      <dgm:prSet/>
      <dgm:spPr/>
      <dgm:t>
        <a:bodyPr/>
        <a:lstStyle/>
        <a:p>
          <a:endParaRPr lang="zh-CN" altLang="en-US">
            <a:solidFill>
              <a:schemeClr val="tx1"/>
            </a:solidFill>
          </a:endParaRPr>
        </a:p>
      </dgm:t>
    </dgm:pt>
    <dgm:pt modelId="{ED1FBB99-594D-4A49-9D75-8D1198D1D137}" type="sibTrans" cxnId="{D956F816-135D-46FB-9AF4-23B92524A939}">
      <dgm:prSet/>
      <dgm:spPr/>
      <dgm:t>
        <a:bodyPr/>
        <a:lstStyle/>
        <a:p>
          <a:endParaRPr lang="zh-CN" altLang="en-US">
            <a:solidFill>
              <a:schemeClr val="tx1"/>
            </a:solidFill>
          </a:endParaRPr>
        </a:p>
      </dgm:t>
    </dgm:pt>
    <dgm:pt modelId="{A4AD70B1-14AD-4B06-B07A-3E28B53BF2D9}">
      <dgm:prSet/>
      <dgm:spPr/>
      <dgm:t>
        <a:bodyPr/>
        <a:lstStyle/>
        <a:p>
          <a:pPr rtl="0"/>
          <a:r>
            <a:rPr lang="zh-CN" b="1" dirty="0" smtClean="0">
              <a:solidFill>
                <a:schemeClr val="tx1"/>
              </a:solidFill>
            </a:rPr>
            <a:t>科学无过界，科学家有祖国。</a:t>
          </a:r>
          <a:endParaRPr lang="zh-CN" dirty="0">
            <a:solidFill>
              <a:schemeClr val="tx1"/>
            </a:solidFill>
          </a:endParaRPr>
        </a:p>
      </dgm:t>
    </dgm:pt>
    <dgm:pt modelId="{96F2E2D9-C4F0-4BA9-847F-D0EF956D5439}" type="parTrans" cxnId="{D6937CE4-8CB1-4428-BC11-7673333C2C8C}">
      <dgm:prSet/>
      <dgm:spPr/>
      <dgm:t>
        <a:bodyPr/>
        <a:lstStyle/>
        <a:p>
          <a:endParaRPr lang="zh-CN" altLang="en-US">
            <a:solidFill>
              <a:schemeClr val="tx1"/>
            </a:solidFill>
          </a:endParaRPr>
        </a:p>
      </dgm:t>
    </dgm:pt>
    <dgm:pt modelId="{FD8CF565-804A-4F9A-B891-C247DA22AEB3}" type="sibTrans" cxnId="{D6937CE4-8CB1-4428-BC11-7673333C2C8C}">
      <dgm:prSet/>
      <dgm:spPr/>
      <dgm:t>
        <a:bodyPr/>
        <a:lstStyle/>
        <a:p>
          <a:endParaRPr lang="zh-CN" altLang="en-US">
            <a:solidFill>
              <a:schemeClr val="tx1"/>
            </a:solidFill>
          </a:endParaRPr>
        </a:p>
      </dgm:t>
    </dgm:pt>
    <dgm:pt modelId="{7F735DA3-1F6A-4784-9F21-ED47CB5F605F}">
      <dgm:prSet/>
      <dgm:spPr/>
      <dgm:t>
        <a:bodyPr/>
        <a:lstStyle/>
        <a:p>
          <a:pPr rtl="0"/>
          <a:r>
            <a:rPr lang="zh-CN" b="1" dirty="0" smtClean="0">
              <a:solidFill>
                <a:schemeClr val="tx1"/>
              </a:solidFill>
            </a:rPr>
            <a:t>经济全球化过程中要始终维护国家的主权和尊严。</a:t>
          </a:r>
          <a:endParaRPr lang="zh-CN" dirty="0">
            <a:solidFill>
              <a:schemeClr val="tx1"/>
            </a:solidFill>
          </a:endParaRPr>
        </a:p>
      </dgm:t>
    </dgm:pt>
    <dgm:pt modelId="{58B5543B-8E11-4B55-BCF3-478BCAB97B4F}" type="parTrans" cxnId="{F551947F-D1B1-407D-8150-378F3C333D6F}">
      <dgm:prSet/>
      <dgm:spPr/>
      <dgm:t>
        <a:bodyPr/>
        <a:lstStyle/>
        <a:p>
          <a:endParaRPr lang="zh-CN" altLang="en-US">
            <a:solidFill>
              <a:schemeClr val="tx1"/>
            </a:solidFill>
          </a:endParaRPr>
        </a:p>
      </dgm:t>
    </dgm:pt>
    <dgm:pt modelId="{6F4EE81F-7290-4B2A-A352-D8B2605458FF}" type="sibTrans" cxnId="{F551947F-D1B1-407D-8150-378F3C333D6F}">
      <dgm:prSet/>
      <dgm:spPr/>
      <dgm:t>
        <a:bodyPr/>
        <a:lstStyle/>
        <a:p>
          <a:endParaRPr lang="zh-CN" altLang="en-US">
            <a:solidFill>
              <a:schemeClr val="tx1"/>
            </a:solidFill>
          </a:endParaRPr>
        </a:p>
      </dgm:t>
    </dgm:pt>
    <dgm:pt modelId="{8AC8D351-B46D-4480-8958-CB5F92656F0C}" type="pres">
      <dgm:prSet presAssocID="{A133D667-32FA-47A7-A9AD-A32E6B7BA35E}" presName="Name0" presStyleCnt="0">
        <dgm:presLayoutVars>
          <dgm:chMax val="7"/>
          <dgm:chPref val="7"/>
          <dgm:dir/>
        </dgm:presLayoutVars>
      </dgm:prSet>
      <dgm:spPr/>
      <dgm:t>
        <a:bodyPr/>
        <a:lstStyle/>
        <a:p>
          <a:endParaRPr lang="zh-CN" altLang="en-US"/>
        </a:p>
      </dgm:t>
    </dgm:pt>
    <dgm:pt modelId="{98FDF53E-28AC-4715-8271-306F578D034C}" type="pres">
      <dgm:prSet presAssocID="{A133D667-32FA-47A7-A9AD-A32E6B7BA35E}" presName="Name1" presStyleCnt="0"/>
      <dgm:spPr/>
    </dgm:pt>
    <dgm:pt modelId="{F38BA412-9F06-4430-A001-C6A7D29E2DB0}" type="pres">
      <dgm:prSet presAssocID="{A133D667-32FA-47A7-A9AD-A32E6B7BA35E}" presName="cycle" presStyleCnt="0"/>
      <dgm:spPr/>
    </dgm:pt>
    <dgm:pt modelId="{5754CBC7-7BEB-4FC8-8E3B-3E5EE3854564}" type="pres">
      <dgm:prSet presAssocID="{A133D667-32FA-47A7-A9AD-A32E6B7BA35E}" presName="srcNode" presStyleLbl="node1" presStyleIdx="0" presStyleCnt="3"/>
      <dgm:spPr/>
    </dgm:pt>
    <dgm:pt modelId="{CB7E22B5-2175-45E6-87A2-11A506631F78}" type="pres">
      <dgm:prSet presAssocID="{A133D667-32FA-47A7-A9AD-A32E6B7BA35E}" presName="conn" presStyleLbl="parChTrans1D2" presStyleIdx="0" presStyleCnt="1"/>
      <dgm:spPr/>
      <dgm:t>
        <a:bodyPr/>
        <a:lstStyle/>
        <a:p>
          <a:endParaRPr lang="zh-CN" altLang="en-US"/>
        </a:p>
      </dgm:t>
    </dgm:pt>
    <dgm:pt modelId="{FB74FE0E-7800-4CB0-B2BB-0033F070B833}" type="pres">
      <dgm:prSet presAssocID="{A133D667-32FA-47A7-A9AD-A32E6B7BA35E}" presName="extraNode" presStyleLbl="node1" presStyleIdx="0" presStyleCnt="3"/>
      <dgm:spPr/>
    </dgm:pt>
    <dgm:pt modelId="{837867FA-E53A-4EBB-BFF1-F916A293D34D}" type="pres">
      <dgm:prSet presAssocID="{A133D667-32FA-47A7-A9AD-A32E6B7BA35E}" presName="dstNode" presStyleLbl="node1" presStyleIdx="0" presStyleCnt="3"/>
      <dgm:spPr/>
    </dgm:pt>
    <dgm:pt modelId="{7A95AA96-F796-41B2-992B-21B895D982F7}" type="pres">
      <dgm:prSet presAssocID="{DDF4D57F-423C-421C-BCFC-C0588BFF2EDA}" presName="text_1" presStyleLbl="node1" presStyleIdx="0" presStyleCnt="3">
        <dgm:presLayoutVars>
          <dgm:bulletEnabled val="1"/>
        </dgm:presLayoutVars>
      </dgm:prSet>
      <dgm:spPr/>
      <dgm:t>
        <a:bodyPr/>
        <a:lstStyle/>
        <a:p>
          <a:endParaRPr lang="zh-CN" altLang="en-US"/>
        </a:p>
      </dgm:t>
    </dgm:pt>
    <dgm:pt modelId="{0EA8F678-6697-45A4-9E2C-3EDEBF0100FA}" type="pres">
      <dgm:prSet presAssocID="{DDF4D57F-423C-421C-BCFC-C0588BFF2EDA}" presName="accent_1" presStyleCnt="0"/>
      <dgm:spPr/>
    </dgm:pt>
    <dgm:pt modelId="{536FF8F9-839D-408F-89AF-CD62B8DBB232}" type="pres">
      <dgm:prSet presAssocID="{DDF4D57F-423C-421C-BCFC-C0588BFF2EDA}" presName="accentRepeatNode" presStyleLbl="solidFgAcc1" presStyleIdx="0" presStyleCnt="3"/>
      <dgm:spPr>
        <a:blipFill rotWithShape="0">
          <a:blip xmlns:r="http://schemas.openxmlformats.org/officeDocument/2006/relationships" r:embed="rId1"/>
          <a:stretch>
            <a:fillRect/>
          </a:stretch>
        </a:blipFill>
      </dgm:spPr>
      <dgm:t>
        <a:bodyPr/>
        <a:lstStyle/>
        <a:p>
          <a:endParaRPr lang="zh-CN" altLang="en-US"/>
        </a:p>
      </dgm:t>
    </dgm:pt>
    <dgm:pt modelId="{2BAC4ABE-0E00-4DF6-A5AC-A5B34489327B}" type="pres">
      <dgm:prSet presAssocID="{A4AD70B1-14AD-4B06-B07A-3E28B53BF2D9}" presName="text_2" presStyleLbl="node1" presStyleIdx="1" presStyleCnt="3">
        <dgm:presLayoutVars>
          <dgm:bulletEnabled val="1"/>
        </dgm:presLayoutVars>
      </dgm:prSet>
      <dgm:spPr/>
      <dgm:t>
        <a:bodyPr/>
        <a:lstStyle/>
        <a:p>
          <a:endParaRPr lang="zh-CN" altLang="en-US"/>
        </a:p>
      </dgm:t>
    </dgm:pt>
    <dgm:pt modelId="{C8868188-23D6-4364-8C63-F83524449B76}" type="pres">
      <dgm:prSet presAssocID="{A4AD70B1-14AD-4B06-B07A-3E28B53BF2D9}" presName="accent_2" presStyleCnt="0"/>
      <dgm:spPr/>
    </dgm:pt>
    <dgm:pt modelId="{A93CC6B9-6011-4A46-9C95-49E175E743A8}" type="pres">
      <dgm:prSet presAssocID="{A4AD70B1-14AD-4B06-B07A-3E28B53BF2D9}" presName="accentRepeatNode" presStyleLbl="solidFgAcc1" presStyleIdx="1" presStyleCnt="3"/>
      <dgm:spPr>
        <a:blipFill rotWithShape="0">
          <a:blip xmlns:r="http://schemas.openxmlformats.org/officeDocument/2006/relationships" r:embed="rId2"/>
          <a:stretch>
            <a:fillRect/>
          </a:stretch>
        </a:blipFill>
      </dgm:spPr>
      <dgm:t>
        <a:bodyPr/>
        <a:lstStyle/>
        <a:p>
          <a:endParaRPr lang="zh-CN" altLang="en-US"/>
        </a:p>
      </dgm:t>
    </dgm:pt>
    <dgm:pt modelId="{20D7B954-63C0-46D4-96E3-F3BEAFFE72D4}" type="pres">
      <dgm:prSet presAssocID="{7F735DA3-1F6A-4784-9F21-ED47CB5F605F}" presName="text_3" presStyleLbl="node1" presStyleIdx="2" presStyleCnt="3">
        <dgm:presLayoutVars>
          <dgm:bulletEnabled val="1"/>
        </dgm:presLayoutVars>
      </dgm:prSet>
      <dgm:spPr/>
      <dgm:t>
        <a:bodyPr/>
        <a:lstStyle/>
        <a:p>
          <a:endParaRPr lang="zh-CN" altLang="en-US"/>
        </a:p>
      </dgm:t>
    </dgm:pt>
    <dgm:pt modelId="{516C9714-D233-4566-A9BC-269FDE2FD77B}" type="pres">
      <dgm:prSet presAssocID="{7F735DA3-1F6A-4784-9F21-ED47CB5F605F}" presName="accent_3" presStyleCnt="0"/>
      <dgm:spPr/>
    </dgm:pt>
    <dgm:pt modelId="{499CE517-D972-45B2-A92F-93D488655E67}" type="pres">
      <dgm:prSet presAssocID="{7F735DA3-1F6A-4784-9F21-ED47CB5F605F}" presName="accentRepeatNode" presStyleLbl="solidFgAcc1" presStyleIdx="2" presStyleCnt="3"/>
      <dgm:spPr>
        <a:blipFill rotWithShape="0">
          <a:blip xmlns:r="http://schemas.openxmlformats.org/officeDocument/2006/relationships" r:embed="rId3"/>
          <a:stretch>
            <a:fillRect/>
          </a:stretch>
        </a:blipFill>
      </dgm:spPr>
      <dgm:t>
        <a:bodyPr/>
        <a:lstStyle/>
        <a:p>
          <a:endParaRPr lang="zh-CN" altLang="en-US"/>
        </a:p>
      </dgm:t>
    </dgm:pt>
  </dgm:ptLst>
  <dgm:cxnLst>
    <dgm:cxn modelId="{2774F5FC-4301-439A-BBCC-003F6B72BD59}" type="presOf" srcId="{ED1FBB99-594D-4A49-9D75-8D1198D1D137}" destId="{CB7E22B5-2175-45E6-87A2-11A506631F78}" srcOrd="0" destOrd="0" presId="urn:microsoft.com/office/officeart/2008/layout/VerticalCurvedList"/>
    <dgm:cxn modelId="{F551947F-D1B1-407D-8150-378F3C333D6F}" srcId="{A133D667-32FA-47A7-A9AD-A32E6B7BA35E}" destId="{7F735DA3-1F6A-4784-9F21-ED47CB5F605F}" srcOrd="2" destOrd="0" parTransId="{58B5543B-8E11-4B55-BCF3-478BCAB97B4F}" sibTransId="{6F4EE81F-7290-4B2A-A352-D8B2605458FF}"/>
    <dgm:cxn modelId="{D6937CE4-8CB1-4428-BC11-7673333C2C8C}" srcId="{A133D667-32FA-47A7-A9AD-A32E6B7BA35E}" destId="{A4AD70B1-14AD-4B06-B07A-3E28B53BF2D9}" srcOrd="1" destOrd="0" parTransId="{96F2E2D9-C4F0-4BA9-847F-D0EF956D5439}" sibTransId="{FD8CF565-804A-4F9A-B891-C247DA22AEB3}"/>
    <dgm:cxn modelId="{C9E9A57C-938C-4294-B972-CD59E52C32D1}" type="presOf" srcId="{A4AD70B1-14AD-4B06-B07A-3E28B53BF2D9}" destId="{2BAC4ABE-0E00-4DF6-A5AC-A5B34489327B}" srcOrd="0" destOrd="0" presId="urn:microsoft.com/office/officeart/2008/layout/VerticalCurvedList"/>
    <dgm:cxn modelId="{3092F0AD-722A-4C83-B0A8-85E6A97A1AFE}" type="presOf" srcId="{7F735DA3-1F6A-4784-9F21-ED47CB5F605F}" destId="{20D7B954-63C0-46D4-96E3-F3BEAFFE72D4}" srcOrd="0" destOrd="0" presId="urn:microsoft.com/office/officeart/2008/layout/VerticalCurvedList"/>
    <dgm:cxn modelId="{D956F816-135D-46FB-9AF4-23B92524A939}" srcId="{A133D667-32FA-47A7-A9AD-A32E6B7BA35E}" destId="{DDF4D57F-423C-421C-BCFC-C0588BFF2EDA}" srcOrd="0" destOrd="0" parTransId="{7CB0C3DE-79C3-4532-9A02-69D1DD503FAB}" sibTransId="{ED1FBB99-594D-4A49-9D75-8D1198D1D137}"/>
    <dgm:cxn modelId="{80569697-3101-4619-A6E6-21E6EA3EE399}" type="presOf" srcId="{DDF4D57F-423C-421C-BCFC-C0588BFF2EDA}" destId="{7A95AA96-F796-41B2-992B-21B895D982F7}" srcOrd="0" destOrd="0" presId="urn:microsoft.com/office/officeart/2008/layout/VerticalCurvedList"/>
    <dgm:cxn modelId="{A84BAB5A-F6DC-4A4C-8966-EBF781854A18}" type="presOf" srcId="{A133D667-32FA-47A7-A9AD-A32E6B7BA35E}" destId="{8AC8D351-B46D-4480-8958-CB5F92656F0C}" srcOrd="0" destOrd="0" presId="urn:microsoft.com/office/officeart/2008/layout/VerticalCurvedList"/>
    <dgm:cxn modelId="{521CD773-1303-4394-B598-9288EC160317}" type="presParOf" srcId="{8AC8D351-B46D-4480-8958-CB5F92656F0C}" destId="{98FDF53E-28AC-4715-8271-306F578D034C}" srcOrd="0" destOrd="0" presId="urn:microsoft.com/office/officeart/2008/layout/VerticalCurvedList"/>
    <dgm:cxn modelId="{CF0EB0C9-4666-4A11-824A-5B1E7629865A}" type="presParOf" srcId="{98FDF53E-28AC-4715-8271-306F578D034C}" destId="{F38BA412-9F06-4430-A001-C6A7D29E2DB0}" srcOrd="0" destOrd="0" presId="urn:microsoft.com/office/officeart/2008/layout/VerticalCurvedList"/>
    <dgm:cxn modelId="{A9F1CBB2-E7E2-4E28-9D62-A5DC1F633A70}" type="presParOf" srcId="{F38BA412-9F06-4430-A001-C6A7D29E2DB0}" destId="{5754CBC7-7BEB-4FC8-8E3B-3E5EE3854564}" srcOrd="0" destOrd="0" presId="urn:microsoft.com/office/officeart/2008/layout/VerticalCurvedList"/>
    <dgm:cxn modelId="{8E72971C-28F4-455F-9060-01F2D59391CC}" type="presParOf" srcId="{F38BA412-9F06-4430-A001-C6A7D29E2DB0}" destId="{CB7E22B5-2175-45E6-87A2-11A506631F78}" srcOrd="1" destOrd="0" presId="urn:microsoft.com/office/officeart/2008/layout/VerticalCurvedList"/>
    <dgm:cxn modelId="{81D9724E-7878-46FD-B527-E212E0639578}" type="presParOf" srcId="{F38BA412-9F06-4430-A001-C6A7D29E2DB0}" destId="{FB74FE0E-7800-4CB0-B2BB-0033F070B833}" srcOrd="2" destOrd="0" presId="urn:microsoft.com/office/officeart/2008/layout/VerticalCurvedList"/>
    <dgm:cxn modelId="{50EC74FD-7D46-42CF-B923-E99853485057}" type="presParOf" srcId="{F38BA412-9F06-4430-A001-C6A7D29E2DB0}" destId="{837867FA-E53A-4EBB-BFF1-F916A293D34D}" srcOrd="3" destOrd="0" presId="urn:microsoft.com/office/officeart/2008/layout/VerticalCurvedList"/>
    <dgm:cxn modelId="{926E9312-B71E-45B8-AC3C-D45CD1C76AEB}" type="presParOf" srcId="{98FDF53E-28AC-4715-8271-306F578D034C}" destId="{7A95AA96-F796-41B2-992B-21B895D982F7}" srcOrd="1" destOrd="0" presId="urn:microsoft.com/office/officeart/2008/layout/VerticalCurvedList"/>
    <dgm:cxn modelId="{31C62E83-2DD4-441A-929B-8196A1C0273A}" type="presParOf" srcId="{98FDF53E-28AC-4715-8271-306F578D034C}" destId="{0EA8F678-6697-45A4-9E2C-3EDEBF0100FA}" srcOrd="2" destOrd="0" presId="urn:microsoft.com/office/officeart/2008/layout/VerticalCurvedList"/>
    <dgm:cxn modelId="{929C76C4-97B8-400F-B62E-13818FDE68BF}" type="presParOf" srcId="{0EA8F678-6697-45A4-9E2C-3EDEBF0100FA}" destId="{536FF8F9-839D-408F-89AF-CD62B8DBB232}" srcOrd="0" destOrd="0" presId="urn:microsoft.com/office/officeart/2008/layout/VerticalCurvedList"/>
    <dgm:cxn modelId="{4F61FFF9-C259-4F3B-A643-09008C27508F}" type="presParOf" srcId="{98FDF53E-28AC-4715-8271-306F578D034C}" destId="{2BAC4ABE-0E00-4DF6-A5AC-A5B34489327B}" srcOrd="3" destOrd="0" presId="urn:microsoft.com/office/officeart/2008/layout/VerticalCurvedList"/>
    <dgm:cxn modelId="{A8E0D46E-374D-41C6-91E8-843E4B7C106C}" type="presParOf" srcId="{98FDF53E-28AC-4715-8271-306F578D034C}" destId="{C8868188-23D6-4364-8C63-F83524449B76}" srcOrd="4" destOrd="0" presId="urn:microsoft.com/office/officeart/2008/layout/VerticalCurvedList"/>
    <dgm:cxn modelId="{58692057-B14C-49F5-835A-42E957FDF738}" type="presParOf" srcId="{C8868188-23D6-4364-8C63-F83524449B76}" destId="{A93CC6B9-6011-4A46-9C95-49E175E743A8}" srcOrd="0" destOrd="0" presId="urn:microsoft.com/office/officeart/2008/layout/VerticalCurvedList"/>
    <dgm:cxn modelId="{02681103-71A5-4B57-BCD5-6559DC67C6F8}" type="presParOf" srcId="{98FDF53E-28AC-4715-8271-306F578D034C}" destId="{20D7B954-63C0-46D4-96E3-F3BEAFFE72D4}" srcOrd="5" destOrd="0" presId="urn:microsoft.com/office/officeart/2008/layout/VerticalCurvedList"/>
    <dgm:cxn modelId="{0E234B19-C8BF-46E1-AC1C-AF5FB6678E68}" type="presParOf" srcId="{98FDF53E-28AC-4715-8271-306F578D034C}" destId="{516C9714-D233-4566-A9BC-269FDE2FD77B}" srcOrd="6" destOrd="0" presId="urn:microsoft.com/office/officeart/2008/layout/VerticalCurvedList"/>
    <dgm:cxn modelId="{6C98D005-748C-45BC-B629-63AA40B49093}" type="presParOf" srcId="{516C9714-D233-4566-A9BC-269FDE2FD77B}" destId="{499CE517-D972-45B2-A92F-93D488655E6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73A58E4-9C3E-41EA-8E24-37EB9CAF0DD4}" type="doc">
      <dgm:prSet loTypeId="urn:microsoft.com/office/officeart/2008/layout/PictureStrips" loCatId="picture" qsTypeId="urn:microsoft.com/office/officeart/2005/8/quickstyle/simple3" qsCatId="simple" csTypeId="urn:microsoft.com/office/officeart/2005/8/colors/colorful4" csCatId="colorful" phldr="1"/>
      <dgm:spPr/>
      <dgm:t>
        <a:bodyPr/>
        <a:lstStyle/>
        <a:p>
          <a:endParaRPr lang="zh-CN" altLang="en-US"/>
        </a:p>
      </dgm:t>
    </dgm:pt>
    <dgm:pt modelId="{7BFF7B4A-0CF4-4F7D-88B0-6D01EE3826CD}">
      <dgm:prSet phldrT="[文本]" custT="1"/>
      <dgm:spPr>
        <a:ln w="25400">
          <a:solidFill>
            <a:srgbClr val="66FFFF"/>
          </a:solidFill>
        </a:ln>
      </dgm:spPr>
      <dgm:t>
        <a:bodyPr/>
        <a:lstStyle/>
        <a:p>
          <a:pPr algn="l">
            <a:lnSpc>
              <a:spcPct val="120000"/>
            </a:lnSpc>
            <a:spcAft>
              <a:spcPts val="0"/>
            </a:spcAft>
          </a:pPr>
          <a:r>
            <a:rPr lang="zh-CN" altLang="en-US" sz="2600" b="0" dirty="0" smtClean="0">
              <a:effectLst/>
              <a:latin typeface="+mn-ea"/>
              <a:ea typeface="+mn-ea"/>
            </a:rPr>
            <a:t>    “我荣幸地以中华民族一员的资格</a:t>
          </a:r>
          <a:r>
            <a:rPr lang="en-US" altLang="en-US" sz="2600" b="0" dirty="0" smtClean="0">
              <a:effectLst/>
              <a:latin typeface="+mn-ea"/>
              <a:ea typeface="+mn-ea"/>
            </a:rPr>
            <a:t>,</a:t>
          </a:r>
          <a:r>
            <a:rPr lang="zh-CN" altLang="en-US" sz="2600" b="0" dirty="0" smtClean="0">
              <a:effectLst/>
              <a:latin typeface="+mn-ea"/>
              <a:ea typeface="+mn-ea"/>
            </a:rPr>
            <a:t>而成为世界公民</a:t>
          </a:r>
          <a:r>
            <a:rPr lang="en-US" altLang="en-US" sz="2600" b="0" dirty="0" smtClean="0">
              <a:effectLst/>
              <a:latin typeface="+mn-ea"/>
              <a:ea typeface="+mn-ea"/>
            </a:rPr>
            <a:t>,</a:t>
          </a:r>
          <a:r>
            <a:rPr lang="zh-CN" altLang="en-US" sz="2600" b="0" dirty="0" smtClean="0">
              <a:effectLst/>
              <a:latin typeface="+mn-ea"/>
              <a:ea typeface="+mn-ea"/>
            </a:rPr>
            <a:t>我是中国人民的儿女</a:t>
          </a:r>
          <a:r>
            <a:rPr lang="en-US" altLang="en-US" sz="2600" b="0" dirty="0" smtClean="0">
              <a:effectLst/>
              <a:latin typeface="+mn-ea"/>
              <a:ea typeface="+mn-ea"/>
            </a:rPr>
            <a:t>,</a:t>
          </a:r>
          <a:r>
            <a:rPr lang="zh-CN" altLang="en-US" sz="2600" b="0" dirty="0" smtClean="0">
              <a:effectLst/>
              <a:latin typeface="+mn-ea"/>
              <a:ea typeface="+mn-ea"/>
            </a:rPr>
            <a:t>我深情地爱着我的祖国和人民。”</a:t>
          </a:r>
        </a:p>
        <a:p>
          <a:pPr algn="r">
            <a:lnSpc>
              <a:spcPct val="120000"/>
            </a:lnSpc>
            <a:spcAft>
              <a:spcPts val="0"/>
            </a:spcAft>
          </a:pPr>
          <a:r>
            <a:rPr lang="zh-CN" altLang="en-US" sz="2800" b="0" dirty="0" smtClean="0">
              <a:effectLst/>
              <a:latin typeface="+mn-ea"/>
              <a:ea typeface="+mn-ea"/>
            </a:rPr>
            <a:t>             </a:t>
          </a:r>
          <a:r>
            <a:rPr lang="en-US" altLang="en-US" sz="2400" b="0" dirty="0" smtClean="0">
              <a:effectLst/>
              <a:latin typeface="+mn-ea"/>
              <a:ea typeface="+mn-ea"/>
            </a:rPr>
            <a:t>——</a:t>
          </a:r>
          <a:r>
            <a:rPr lang="zh-CN" altLang="en-US" sz="2400" b="0" dirty="0" smtClean="0">
              <a:effectLst/>
              <a:latin typeface="+mn-ea"/>
              <a:ea typeface="+mn-ea"/>
            </a:rPr>
            <a:t>邓小平</a:t>
          </a:r>
        </a:p>
      </dgm:t>
    </dgm:pt>
    <dgm:pt modelId="{CF0DA4E3-1E82-48A7-B286-CEB64B957120}" type="parTrans" cxnId="{848C213C-6EFB-4D85-B1FD-0FECE4E7C35A}">
      <dgm:prSet/>
      <dgm:spPr/>
      <dgm:t>
        <a:bodyPr/>
        <a:lstStyle/>
        <a:p>
          <a:endParaRPr lang="zh-CN" altLang="en-US" sz="2000" b="0">
            <a:solidFill>
              <a:schemeClr val="tx1"/>
            </a:solidFill>
            <a:latin typeface="+mn-ea"/>
            <a:ea typeface="+mn-ea"/>
          </a:endParaRPr>
        </a:p>
      </dgm:t>
    </dgm:pt>
    <dgm:pt modelId="{5BE772E7-545E-4104-BA76-212C2AB9AD3D}" type="sibTrans" cxnId="{848C213C-6EFB-4D85-B1FD-0FECE4E7C35A}">
      <dgm:prSet/>
      <dgm:spPr/>
      <dgm:t>
        <a:bodyPr/>
        <a:lstStyle/>
        <a:p>
          <a:endParaRPr lang="zh-CN" altLang="en-US" sz="2000" b="0">
            <a:solidFill>
              <a:schemeClr val="tx1"/>
            </a:solidFill>
            <a:latin typeface="+mn-ea"/>
            <a:ea typeface="+mn-ea"/>
          </a:endParaRPr>
        </a:p>
      </dgm:t>
    </dgm:pt>
    <dgm:pt modelId="{33D19996-9BE2-4762-A0BC-881FCED9E134}" type="pres">
      <dgm:prSet presAssocID="{C73A58E4-9C3E-41EA-8E24-37EB9CAF0DD4}" presName="Name0" presStyleCnt="0">
        <dgm:presLayoutVars>
          <dgm:dir/>
          <dgm:resizeHandles val="exact"/>
        </dgm:presLayoutVars>
      </dgm:prSet>
      <dgm:spPr/>
      <dgm:t>
        <a:bodyPr/>
        <a:lstStyle/>
        <a:p>
          <a:endParaRPr lang="zh-CN" altLang="en-US"/>
        </a:p>
      </dgm:t>
    </dgm:pt>
    <dgm:pt modelId="{D58768E7-9613-4089-80DC-98EAC8C0B7A2}" type="pres">
      <dgm:prSet presAssocID="{7BFF7B4A-0CF4-4F7D-88B0-6D01EE3826CD}" presName="composite" presStyleCnt="0"/>
      <dgm:spPr/>
      <dgm:t>
        <a:bodyPr/>
        <a:lstStyle/>
        <a:p>
          <a:endParaRPr lang="zh-CN" altLang="en-US"/>
        </a:p>
      </dgm:t>
    </dgm:pt>
    <dgm:pt modelId="{FE8720E1-0EE1-4861-840D-FFCB3988DBF8}" type="pres">
      <dgm:prSet presAssocID="{7BFF7B4A-0CF4-4F7D-88B0-6D01EE3826CD}" presName="rect1" presStyleLbl="trAlignAcc1" presStyleIdx="0" presStyleCnt="1">
        <dgm:presLayoutVars>
          <dgm:bulletEnabled val="1"/>
        </dgm:presLayoutVars>
      </dgm:prSet>
      <dgm:spPr>
        <a:prstGeom prst="roundRect">
          <a:avLst/>
        </a:prstGeom>
      </dgm:spPr>
      <dgm:t>
        <a:bodyPr/>
        <a:lstStyle/>
        <a:p>
          <a:endParaRPr lang="zh-CN" altLang="en-US"/>
        </a:p>
      </dgm:t>
    </dgm:pt>
    <dgm:pt modelId="{FA48CB89-1124-479A-8039-B358E2790A9A}" type="pres">
      <dgm:prSet presAssocID="{7BFF7B4A-0CF4-4F7D-88B0-6D01EE3826CD}" presName="rect2" presStyleLbl="fgImgPlace1" presStyleIdx="0" presStyleCnt="1" custScaleX="116928" custLinFactNeighborY="-2264"/>
      <dgm:spPr>
        <a:prstGeom prst="roundRect">
          <a:avLst/>
        </a:prstGeom>
        <a:blipFill rotWithShape="1">
          <a:blip xmlns:r="http://schemas.openxmlformats.org/officeDocument/2006/relationships" r:embed="rId1"/>
          <a:stretch>
            <a:fillRect/>
          </a:stretch>
        </a:blipFill>
      </dgm:spPr>
      <dgm:t>
        <a:bodyPr/>
        <a:lstStyle/>
        <a:p>
          <a:endParaRPr lang="zh-CN" altLang="en-US"/>
        </a:p>
      </dgm:t>
    </dgm:pt>
  </dgm:ptLst>
  <dgm:cxnLst>
    <dgm:cxn modelId="{3D6976ED-7DB2-420A-BCE3-B57C99FC19DA}" type="presOf" srcId="{7BFF7B4A-0CF4-4F7D-88B0-6D01EE3826CD}" destId="{FE8720E1-0EE1-4861-840D-FFCB3988DBF8}" srcOrd="0" destOrd="0" presId="urn:microsoft.com/office/officeart/2008/layout/PictureStrips"/>
    <dgm:cxn modelId="{848C213C-6EFB-4D85-B1FD-0FECE4E7C35A}" srcId="{C73A58E4-9C3E-41EA-8E24-37EB9CAF0DD4}" destId="{7BFF7B4A-0CF4-4F7D-88B0-6D01EE3826CD}" srcOrd="0" destOrd="0" parTransId="{CF0DA4E3-1E82-48A7-B286-CEB64B957120}" sibTransId="{5BE772E7-545E-4104-BA76-212C2AB9AD3D}"/>
    <dgm:cxn modelId="{F4574DBC-8D9B-4B2D-A137-211F886137C7}" type="presOf" srcId="{C73A58E4-9C3E-41EA-8E24-37EB9CAF0DD4}" destId="{33D19996-9BE2-4762-A0BC-881FCED9E134}" srcOrd="0" destOrd="0" presId="urn:microsoft.com/office/officeart/2008/layout/PictureStrips"/>
    <dgm:cxn modelId="{2414B946-C53E-4BE1-8679-01A8E93A7606}" type="presParOf" srcId="{33D19996-9BE2-4762-A0BC-881FCED9E134}" destId="{D58768E7-9613-4089-80DC-98EAC8C0B7A2}" srcOrd="0" destOrd="0" presId="urn:microsoft.com/office/officeart/2008/layout/PictureStrips"/>
    <dgm:cxn modelId="{43C9BDE9-57A0-443C-83AA-15BFDD640B7D}" type="presParOf" srcId="{D58768E7-9613-4089-80DC-98EAC8C0B7A2}" destId="{FE8720E1-0EE1-4861-840D-FFCB3988DBF8}" srcOrd="0" destOrd="0" presId="urn:microsoft.com/office/officeart/2008/layout/PictureStrips"/>
    <dgm:cxn modelId="{9838196F-9BB5-4BFD-A899-E8275ADCBF86}" type="presParOf" srcId="{D58768E7-9613-4089-80DC-98EAC8C0B7A2}" destId="{FA48CB89-1124-479A-8039-B358E2790A9A}"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3663A23-8193-4338-99FF-7A2F08497544}" type="doc">
      <dgm:prSet loTypeId="urn:microsoft.com/office/officeart/2005/8/layout/radial5" loCatId="cycle" qsTypeId="urn:microsoft.com/office/officeart/2005/8/quickstyle/simple4" qsCatId="simple" csTypeId="urn:microsoft.com/office/officeart/2005/8/colors/colorful3" csCatId="colorful" phldr="1"/>
      <dgm:spPr/>
      <dgm:t>
        <a:bodyPr/>
        <a:lstStyle/>
        <a:p>
          <a:endParaRPr lang="zh-CN" altLang="en-US"/>
        </a:p>
      </dgm:t>
    </dgm:pt>
    <dgm:pt modelId="{C194070F-AADB-4A1C-9FCD-4514CC246D1E}">
      <dgm:prSet phldrT="[文本]" custT="1"/>
      <dgm:spPr/>
      <dgm:t>
        <a:bodyPr/>
        <a:lstStyle/>
        <a:p>
          <a:r>
            <a:rPr lang="zh-CN" altLang="en-US" sz="2000" b="1" dirty="0" smtClean="0">
              <a:solidFill>
                <a:schemeClr val="tx1"/>
              </a:solidFill>
              <a:latin typeface="Arial Black" pitchFamily="34" charset="0"/>
            </a:rPr>
            <a:t>爱国主义</a:t>
          </a:r>
          <a:endParaRPr lang="zh-CN" altLang="en-US" sz="2000" dirty="0">
            <a:solidFill>
              <a:schemeClr val="tx1"/>
            </a:solidFill>
          </a:endParaRPr>
        </a:p>
      </dgm:t>
    </dgm:pt>
    <dgm:pt modelId="{510EAB92-FD16-42E2-830C-6F8A6E88F599}" type="parTrans" cxnId="{652F55FE-80BB-4F36-A2F9-E4EF44183CD6}">
      <dgm:prSet/>
      <dgm:spPr/>
      <dgm:t>
        <a:bodyPr/>
        <a:lstStyle/>
        <a:p>
          <a:endParaRPr lang="zh-CN" altLang="en-US" sz="2000">
            <a:solidFill>
              <a:schemeClr val="tx1"/>
            </a:solidFill>
          </a:endParaRPr>
        </a:p>
      </dgm:t>
    </dgm:pt>
    <dgm:pt modelId="{1F673A84-605A-4588-B137-6228021414AD}" type="sibTrans" cxnId="{652F55FE-80BB-4F36-A2F9-E4EF44183CD6}">
      <dgm:prSet/>
      <dgm:spPr/>
      <dgm:t>
        <a:bodyPr/>
        <a:lstStyle/>
        <a:p>
          <a:endParaRPr lang="zh-CN" altLang="en-US" sz="2000">
            <a:solidFill>
              <a:schemeClr val="tx1"/>
            </a:solidFill>
          </a:endParaRPr>
        </a:p>
      </dgm:t>
    </dgm:pt>
    <dgm:pt modelId="{AE1F252F-8573-49CE-8DBA-539456D369F0}">
      <dgm:prSet phldrT="[文本]" custT="1"/>
      <dgm:spPr/>
      <dgm:t>
        <a:bodyPr/>
        <a:lstStyle/>
        <a:p>
          <a:r>
            <a:rPr lang="zh-CN" altLang="en-US" sz="2000" b="1" dirty="0" smtClean="0">
              <a:solidFill>
                <a:schemeClr val="tx1"/>
              </a:solidFill>
              <a:latin typeface="Arial Black" pitchFamily="34" charset="0"/>
            </a:rPr>
            <a:t>爱好和平</a:t>
          </a:r>
          <a:endParaRPr lang="zh-CN" altLang="en-US" sz="2000" dirty="0">
            <a:solidFill>
              <a:schemeClr val="tx1"/>
            </a:solidFill>
          </a:endParaRPr>
        </a:p>
      </dgm:t>
    </dgm:pt>
    <dgm:pt modelId="{A41A8A36-E01F-49A7-A8E8-F6136CBA12A1}" type="parTrans" cxnId="{3690F641-85B4-40BD-911B-889176A5D040}">
      <dgm:prSet custT="1"/>
      <dgm:spPr/>
      <dgm:t>
        <a:bodyPr/>
        <a:lstStyle/>
        <a:p>
          <a:endParaRPr lang="zh-CN" altLang="en-US" sz="2000">
            <a:solidFill>
              <a:schemeClr val="tx1"/>
            </a:solidFill>
          </a:endParaRPr>
        </a:p>
      </dgm:t>
    </dgm:pt>
    <dgm:pt modelId="{A2583FD3-B28C-49D1-A139-B66C23C593AB}" type="sibTrans" cxnId="{3690F641-85B4-40BD-911B-889176A5D040}">
      <dgm:prSet/>
      <dgm:spPr/>
      <dgm:t>
        <a:bodyPr/>
        <a:lstStyle/>
        <a:p>
          <a:endParaRPr lang="zh-CN" altLang="en-US" sz="2000">
            <a:solidFill>
              <a:schemeClr val="tx1"/>
            </a:solidFill>
          </a:endParaRPr>
        </a:p>
      </dgm:t>
    </dgm:pt>
    <dgm:pt modelId="{81AE46BC-F5ED-4FD2-A330-1712F1226714}">
      <dgm:prSet phldrT="[文本]" custT="1"/>
      <dgm:spPr/>
      <dgm:t>
        <a:bodyPr/>
        <a:lstStyle/>
        <a:p>
          <a:r>
            <a:rPr lang="zh-CN" altLang="en-US" sz="2000" b="1" dirty="0" smtClean="0">
              <a:solidFill>
                <a:schemeClr val="tx1"/>
              </a:solidFill>
              <a:latin typeface="Arial Black" pitchFamily="34" charset="0"/>
            </a:rPr>
            <a:t>团结统一</a:t>
          </a:r>
          <a:endParaRPr lang="zh-CN" altLang="en-US" sz="2000" dirty="0">
            <a:solidFill>
              <a:schemeClr val="tx1"/>
            </a:solidFill>
          </a:endParaRPr>
        </a:p>
      </dgm:t>
    </dgm:pt>
    <dgm:pt modelId="{0D25F282-9D8F-4FD2-86CF-C8CB6CD35FC8}" type="parTrans" cxnId="{FBC69EDB-E385-4390-98CA-4A360D109D8B}">
      <dgm:prSet custT="1"/>
      <dgm:spPr/>
      <dgm:t>
        <a:bodyPr/>
        <a:lstStyle/>
        <a:p>
          <a:endParaRPr lang="zh-CN" altLang="en-US" sz="2000">
            <a:solidFill>
              <a:schemeClr val="tx1"/>
            </a:solidFill>
          </a:endParaRPr>
        </a:p>
      </dgm:t>
    </dgm:pt>
    <dgm:pt modelId="{DDF4A5D5-87E7-4727-8952-E7B500E8EBE5}" type="sibTrans" cxnId="{FBC69EDB-E385-4390-98CA-4A360D109D8B}">
      <dgm:prSet/>
      <dgm:spPr/>
      <dgm:t>
        <a:bodyPr/>
        <a:lstStyle/>
        <a:p>
          <a:endParaRPr lang="zh-CN" altLang="en-US" sz="2000">
            <a:solidFill>
              <a:schemeClr val="tx1"/>
            </a:solidFill>
          </a:endParaRPr>
        </a:p>
      </dgm:t>
    </dgm:pt>
    <dgm:pt modelId="{C02EF94E-B677-4116-B556-60E8339C25EC}">
      <dgm:prSet phldrT="[文本]" custT="1"/>
      <dgm:spPr/>
      <dgm:t>
        <a:bodyPr/>
        <a:lstStyle/>
        <a:p>
          <a:r>
            <a:rPr lang="zh-CN" altLang="en-US" sz="2000" b="1" dirty="0" smtClean="0">
              <a:solidFill>
                <a:schemeClr val="tx1"/>
              </a:solidFill>
              <a:latin typeface="Arial Black" pitchFamily="34" charset="0"/>
            </a:rPr>
            <a:t>自强不息</a:t>
          </a:r>
          <a:endParaRPr lang="zh-CN" altLang="en-US" sz="2000" dirty="0">
            <a:solidFill>
              <a:schemeClr val="tx1"/>
            </a:solidFill>
          </a:endParaRPr>
        </a:p>
      </dgm:t>
    </dgm:pt>
    <dgm:pt modelId="{1E4B0E41-47CB-413C-ACFC-1D78E0024733}" type="parTrans" cxnId="{A1E63E9D-9A47-4B1D-BEF8-8B6829E3075D}">
      <dgm:prSet custT="1"/>
      <dgm:spPr/>
      <dgm:t>
        <a:bodyPr/>
        <a:lstStyle/>
        <a:p>
          <a:endParaRPr lang="zh-CN" altLang="en-US" sz="2000">
            <a:solidFill>
              <a:schemeClr val="tx1"/>
            </a:solidFill>
          </a:endParaRPr>
        </a:p>
      </dgm:t>
    </dgm:pt>
    <dgm:pt modelId="{6FE57A14-A2BE-4687-8FB9-10E21106A681}" type="sibTrans" cxnId="{A1E63E9D-9A47-4B1D-BEF8-8B6829E3075D}">
      <dgm:prSet/>
      <dgm:spPr/>
      <dgm:t>
        <a:bodyPr/>
        <a:lstStyle/>
        <a:p>
          <a:endParaRPr lang="zh-CN" altLang="en-US" sz="2000">
            <a:solidFill>
              <a:schemeClr val="tx1"/>
            </a:solidFill>
          </a:endParaRPr>
        </a:p>
      </dgm:t>
    </dgm:pt>
    <dgm:pt modelId="{27A3DCB4-477B-43E8-81C9-29AD977A2E7B}">
      <dgm:prSet phldrT="[文本]" custT="1"/>
      <dgm:spPr/>
      <dgm:t>
        <a:bodyPr/>
        <a:lstStyle/>
        <a:p>
          <a:r>
            <a:rPr lang="zh-CN" altLang="en-US" sz="2000" b="1" dirty="0" smtClean="0">
              <a:solidFill>
                <a:schemeClr val="tx1"/>
              </a:solidFill>
              <a:latin typeface="Arial Black" pitchFamily="34" charset="0"/>
            </a:rPr>
            <a:t>勤劳勇敢</a:t>
          </a:r>
          <a:endParaRPr lang="zh-CN" altLang="en-US" sz="2000" dirty="0">
            <a:solidFill>
              <a:schemeClr val="tx1"/>
            </a:solidFill>
          </a:endParaRPr>
        </a:p>
      </dgm:t>
    </dgm:pt>
    <dgm:pt modelId="{33F8125B-3137-4BB0-AE67-8A9C48CE55E4}" type="parTrans" cxnId="{04C73481-AD11-4FBE-B5DD-90B18949D9DB}">
      <dgm:prSet custT="1"/>
      <dgm:spPr/>
      <dgm:t>
        <a:bodyPr/>
        <a:lstStyle/>
        <a:p>
          <a:endParaRPr lang="zh-CN" altLang="en-US" sz="2000">
            <a:solidFill>
              <a:schemeClr val="tx1"/>
            </a:solidFill>
          </a:endParaRPr>
        </a:p>
      </dgm:t>
    </dgm:pt>
    <dgm:pt modelId="{28360201-939F-4387-97BB-EB6285950E51}" type="sibTrans" cxnId="{04C73481-AD11-4FBE-B5DD-90B18949D9DB}">
      <dgm:prSet/>
      <dgm:spPr/>
      <dgm:t>
        <a:bodyPr/>
        <a:lstStyle/>
        <a:p>
          <a:endParaRPr lang="zh-CN" altLang="en-US" sz="2000">
            <a:solidFill>
              <a:schemeClr val="tx1"/>
            </a:solidFill>
          </a:endParaRPr>
        </a:p>
      </dgm:t>
    </dgm:pt>
    <dgm:pt modelId="{AA9B423E-02CA-4A15-B2E7-92AB63BAFC73}" type="pres">
      <dgm:prSet presAssocID="{C3663A23-8193-4338-99FF-7A2F08497544}" presName="Name0" presStyleCnt="0">
        <dgm:presLayoutVars>
          <dgm:chMax val="1"/>
          <dgm:dir/>
          <dgm:animLvl val="ctr"/>
          <dgm:resizeHandles val="exact"/>
        </dgm:presLayoutVars>
      </dgm:prSet>
      <dgm:spPr/>
      <dgm:t>
        <a:bodyPr/>
        <a:lstStyle/>
        <a:p>
          <a:endParaRPr lang="zh-CN" altLang="en-US"/>
        </a:p>
      </dgm:t>
    </dgm:pt>
    <dgm:pt modelId="{415C168E-AE9B-43BF-B0E4-57AE803DF13A}" type="pres">
      <dgm:prSet presAssocID="{C194070F-AADB-4A1C-9FCD-4514CC246D1E}" presName="centerShape" presStyleLbl="node0" presStyleIdx="0" presStyleCnt="1"/>
      <dgm:spPr/>
      <dgm:t>
        <a:bodyPr/>
        <a:lstStyle/>
        <a:p>
          <a:endParaRPr lang="zh-CN" altLang="en-US"/>
        </a:p>
      </dgm:t>
    </dgm:pt>
    <dgm:pt modelId="{F7DDEFBC-FA32-4A02-BCF7-CB2087D7839E}" type="pres">
      <dgm:prSet presAssocID="{A41A8A36-E01F-49A7-A8E8-F6136CBA12A1}" presName="parTrans" presStyleLbl="sibTrans2D1" presStyleIdx="0" presStyleCnt="4"/>
      <dgm:spPr/>
      <dgm:t>
        <a:bodyPr/>
        <a:lstStyle/>
        <a:p>
          <a:endParaRPr lang="zh-CN" altLang="en-US"/>
        </a:p>
      </dgm:t>
    </dgm:pt>
    <dgm:pt modelId="{71D633B5-A81F-479C-A796-86FBD142C91F}" type="pres">
      <dgm:prSet presAssocID="{A41A8A36-E01F-49A7-A8E8-F6136CBA12A1}" presName="connectorText" presStyleLbl="sibTrans2D1" presStyleIdx="0" presStyleCnt="4"/>
      <dgm:spPr/>
      <dgm:t>
        <a:bodyPr/>
        <a:lstStyle/>
        <a:p>
          <a:endParaRPr lang="zh-CN" altLang="en-US"/>
        </a:p>
      </dgm:t>
    </dgm:pt>
    <dgm:pt modelId="{B7BAB34F-E1A5-454D-B67E-AB880D8FC558}" type="pres">
      <dgm:prSet presAssocID="{AE1F252F-8573-49CE-8DBA-539456D369F0}" presName="node" presStyleLbl="node1" presStyleIdx="0" presStyleCnt="4">
        <dgm:presLayoutVars>
          <dgm:bulletEnabled val="1"/>
        </dgm:presLayoutVars>
      </dgm:prSet>
      <dgm:spPr/>
      <dgm:t>
        <a:bodyPr/>
        <a:lstStyle/>
        <a:p>
          <a:endParaRPr lang="zh-CN" altLang="en-US"/>
        </a:p>
      </dgm:t>
    </dgm:pt>
    <dgm:pt modelId="{6FD8522A-C7A6-4245-BEB5-AC74229D0845}" type="pres">
      <dgm:prSet presAssocID="{0D25F282-9D8F-4FD2-86CF-C8CB6CD35FC8}" presName="parTrans" presStyleLbl="sibTrans2D1" presStyleIdx="1" presStyleCnt="4"/>
      <dgm:spPr/>
      <dgm:t>
        <a:bodyPr/>
        <a:lstStyle/>
        <a:p>
          <a:endParaRPr lang="zh-CN" altLang="en-US"/>
        </a:p>
      </dgm:t>
    </dgm:pt>
    <dgm:pt modelId="{A4D4F8C8-6B95-431C-B359-CAD4CF6DE0CC}" type="pres">
      <dgm:prSet presAssocID="{0D25F282-9D8F-4FD2-86CF-C8CB6CD35FC8}" presName="connectorText" presStyleLbl="sibTrans2D1" presStyleIdx="1" presStyleCnt="4"/>
      <dgm:spPr/>
      <dgm:t>
        <a:bodyPr/>
        <a:lstStyle/>
        <a:p>
          <a:endParaRPr lang="zh-CN" altLang="en-US"/>
        </a:p>
      </dgm:t>
    </dgm:pt>
    <dgm:pt modelId="{DB9144BE-9A61-47C0-B2BD-718812CB41D0}" type="pres">
      <dgm:prSet presAssocID="{81AE46BC-F5ED-4FD2-A330-1712F1226714}" presName="node" presStyleLbl="node1" presStyleIdx="1" presStyleCnt="4">
        <dgm:presLayoutVars>
          <dgm:bulletEnabled val="1"/>
        </dgm:presLayoutVars>
      </dgm:prSet>
      <dgm:spPr/>
      <dgm:t>
        <a:bodyPr/>
        <a:lstStyle/>
        <a:p>
          <a:endParaRPr lang="zh-CN" altLang="en-US"/>
        </a:p>
      </dgm:t>
    </dgm:pt>
    <dgm:pt modelId="{A0EF79F9-CD3A-4B4C-8667-F757E2135515}" type="pres">
      <dgm:prSet presAssocID="{1E4B0E41-47CB-413C-ACFC-1D78E0024733}" presName="parTrans" presStyleLbl="sibTrans2D1" presStyleIdx="2" presStyleCnt="4"/>
      <dgm:spPr/>
      <dgm:t>
        <a:bodyPr/>
        <a:lstStyle/>
        <a:p>
          <a:endParaRPr lang="zh-CN" altLang="en-US"/>
        </a:p>
      </dgm:t>
    </dgm:pt>
    <dgm:pt modelId="{247A975C-7CEC-4C9B-B346-F76003449543}" type="pres">
      <dgm:prSet presAssocID="{1E4B0E41-47CB-413C-ACFC-1D78E0024733}" presName="connectorText" presStyleLbl="sibTrans2D1" presStyleIdx="2" presStyleCnt="4"/>
      <dgm:spPr/>
      <dgm:t>
        <a:bodyPr/>
        <a:lstStyle/>
        <a:p>
          <a:endParaRPr lang="zh-CN" altLang="en-US"/>
        </a:p>
      </dgm:t>
    </dgm:pt>
    <dgm:pt modelId="{57A878E7-C0E7-4432-828C-D78A2106F82C}" type="pres">
      <dgm:prSet presAssocID="{C02EF94E-B677-4116-B556-60E8339C25EC}" presName="node" presStyleLbl="node1" presStyleIdx="2" presStyleCnt="4">
        <dgm:presLayoutVars>
          <dgm:bulletEnabled val="1"/>
        </dgm:presLayoutVars>
      </dgm:prSet>
      <dgm:spPr/>
      <dgm:t>
        <a:bodyPr/>
        <a:lstStyle/>
        <a:p>
          <a:endParaRPr lang="zh-CN" altLang="en-US"/>
        </a:p>
      </dgm:t>
    </dgm:pt>
    <dgm:pt modelId="{CAC2A97C-2DAF-409A-A1FB-CA46D4AC3101}" type="pres">
      <dgm:prSet presAssocID="{33F8125B-3137-4BB0-AE67-8A9C48CE55E4}" presName="parTrans" presStyleLbl="sibTrans2D1" presStyleIdx="3" presStyleCnt="4"/>
      <dgm:spPr/>
      <dgm:t>
        <a:bodyPr/>
        <a:lstStyle/>
        <a:p>
          <a:endParaRPr lang="zh-CN" altLang="en-US"/>
        </a:p>
      </dgm:t>
    </dgm:pt>
    <dgm:pt modelId="{A70A99B1-1AFA-4E46-9610-77EC61779F8B}" type="pres">
      <dgm:prSet presAssocID="{33F8125B-3137-4BB0-AE67-8A9C48CE55E4}" presName="connectorText" presStyleLbl="sibTrans2D1" presStyleIdx="3" presStyleCnt="4"/>
      <dgm:spPr/>
      <dgm:t>
        <a:bodyPr/>
        <a:lstStyle/>
        <a:p>
          <a:endParaRPr lang="zh-CN" altLang="en-US"/>
        </a:p>
      </dgm:t>
    </dgm:pt>
    <dgm:pt modelId="{FA4C627C-8921-4C90-BA30-8D2C695CBD64}" type="pres">
      <dgm:prSet presAssocID="{27A3DCB4-477B-43E8-81C9-29AD977A2E7B}" presName="node" presStyleLbl="node1" presStyleIdx="3" presStyleCnt="4">
        <dgm:presLayoutVars>
          <dgm:bulletEnabled val="1"/>
        </dgm:presLayoutVars>
      </dgm:prSet>
      <dgm:spPr/>
      <dgm:t>
        <a:bodyPr/>
        <a:lstStyle/>
        <a:p>
          <a:endParaRPr lang="zh-CN" altLang="en-US"/>
        </a:p>
      </dgm:t>
    </dgm:pt>
  </dgm:ptLst>
  <dgm:cxnLst>
    <dgm:cxn modelId="{22E6F2B6-8D16-446C-A46C-03042C30FBE2}" type="presOf" srcId="{C3663A23-8193-4338-99FF-7A2F08497544}" destId="{AA9B423E-02CA-4A15-B2E7-92AB63BAFC73}" srcOrd="0" destOrd="0" presId="urn:microsoft.com/office/officeart/2005/8/layout/radial5"/>
    <dgm:cxn modelId="{8F37923A-D675-4136-A273-0D81BF5FF759}" type="presOf" srcId="{0D25F282-9D8F-4FD2-86CF-C8CB6CD35FC8}" destId="{A4D4F8C8-6B95-431C-B359-CAD4CF6DE0CC}" srcOrd="1" destOrd="0" presId="urn:microsoft.com/office/officeart/2005/8/layout/radial5"/>
    <dgm:cxn modelId="{E96C4113-A6AD-4B80-B204-633D46C0B71D}" type="presOf" srcId="{C194070F-AADB-4A1C-9FCD-4514CC246D1E}" destId="{415C168E-AE9B-43BF-B0E4-57AE803DF13A}" srcOrd="0" destOrd="0" presId="urn:microsoft.com/office/officeart/2005/8/layout/radial5"/>
    <dgm:cxn modelId="{827F4DDB-BC73-4863-A60D-20ABE8BDF62D}" type="presOf" srcId="{1E4B0E41-47CB-413C-ACFC-1D78E0024733}" destId="{247A975C-7CEC-4C9B-B346-F76003449543}" srcOrd="1" destOrd="0" presId="urn:microsoft.com/office/officeart/2005/8/layout/radial5"/>
    <dgm:cxn modelId="{A6E4BD71-7776-48E0-9A75-A789BD4BC0FF}" type="presOf" srcId="{A41A8A36-E01F-49A7-A8E8-F6136CBA12A1}" destId="{71D633B5-A81F-479C-A796-86FBD142C91F}" srcOrd="1" destOrd="0" presId="urn:microsoft.com/office/officeart/2005/8/layout/radial5"/>
    <dgm:cxn modelId="{A1E63E9D-9A47-4B1D-BEF8-8B6829E3075D}" srcId="{C194070F-AADB-4A1C-9FCD-4514CC246D1E}" destId="{C02EF94E-B677-4116-B556-60E8339C25EC}" srcOrd="2" destOrd="0" parTransId="{1E4B0E41-47CB-413C-ACFC-1D78E0024733}" sibTransId="{6FE57A14-A2BE-4687-8FB9-10E21106A681}"/>
    <dgm:cxn modelId="{806F9015-252C-46D1-85D5-B4E43305015B}" type="presOf" srcId="{0D25F282-9D8F-4FD2-86CF-C8CB6CD35FC8}" destId="{6FD8522A-C7A6-4245-BEB5-AC74229D0845}" srcOrd="0" destOrd="0" presId="urn:microsoft.com/office/officeart/2005/8/layout/radial5"/>
    <dgm:cxn modelId="{96C96811-F5BB-4D09-86DA-28D24AB4DDB1}" type="presOf" srcId="{A41A8A36-E01F-49A7-A8E8-F6136CBA12A1}" destId="{F7DDEFBC-FA32-4A02-BCF7-CB2087D7839E}" srcOrd="0" destOrd="0" presId="urn:microsoft.com/office/officeart/2005/8/layout/radial5"/>
    <dgm:cxn modelId="{04C73481-AD11-4FBE-B5DD-90B18949D9DB}" srcId="{C194070F-AADB-4A1C-9FCD-4514CC246D1E}" destId="{27A3DCB4-477B-43E8-81C9-29AD977A2E7B}" srcOrd="3" destOrd="0" parTransId="{33F8125B-3137-4BB0-AE67-8A9C48CE55E4}" sibTransId="{28360201-939F-4387-97BB-EB6285950E51}"/>
    <dgm:cxn modelId="{3690F641-85B4-40BD-911B-889176A5D040}" srcId="{C194070F-AADB-4A1C-9FCD-4514CC246D1E}" destId="{AE1F252F-8573-49CE-8DBA-539456D369F0}" srcOrd="0" destOrd="0" parTransId="{A41A8A36-E01F-49A7-A8E8-F6136CBA12A1}" sibTransId="{A2583FD3-B28C-49D1-A139-B66C23C593AB}"/>
    <dgm:cxn modelId="{FBC69EDB-E385-4390-98CA-4A360D109D8B}" srcId="{C194070F-AADB-4A1C-9FCD-4514CC246D1E}" destId="{81AE46BC-F5ED-4FD2-A330-1712F1226714}" srcOrd="1" destOrd="0" parTransId="{0D25F282-9D8F-4FD2-86CF-C8CB6CD35FC8}" sibTransId="{DDF4A5D5-87E7-4727-8952-E7B500E8EBE5}"/>
    <dgm:cxn modelId="{F3C5FCB1-2724-4C6D-B005-58BB548AB57F}" type="presOf" srcId="{33F8125B-3137-4BB0-AE67-8A9C48CE55E4}" destId="{CAC2A97C-2DAF-409A-A1FB-CA46D4AC3101}" srcOrd="0" destOrd="0" presId="urn:microsoft.com/office/officeart/2005/8/layout/radial5"/>
    <dgm:cxn modelId="{652F55FE-80BB-4F36-A2F9-E4EF44183CD6}" srcId="{C3663A23-8193-4338-99FF-7A2F08497544}" destId="{C194070F-AADB-4A1C-9FCD-4514CC246D1E}" srcOrd="0" destOrd="0" parTransId="{510EAB92-FD16-42E2-830C-6F8A6E88F599}" sibTransId="{1F673A84-605A-4588-B137-6228021414AD}"/>
    <dgm:cxn modelId="{BF4EF637-D5BB-4F8D-978B-34DF87CB410B}" type="presOf" srcId="{33F8125B-3137-4BB0-AE67-8A9C48CE55E4}" destId="{A70A99B1-1AFA-4E46-9610-77EC61779F8B}" srcOrd="1" destOrd="0" presId="urn:microsoft.com/office/officeart/2005/8/layout/radial5"/>
    <dgm:cxn modelId="{2B0778F1-0360-47B0-9D36-D5F103D438B3}" type="presOf" srcId="{AE1F252F-8573-49CE-8DBA-539456D369F0}" destId="{B7BAB34F-E1A5-454D-B67E-AB880D8FC558}" srcOrd="0" destOrd="0" presId="urn:microsoft.com/office/officeart/2005/8/layout/radial5"/>
    <dgm:cxn modelId="{169CE581-ECD7-4FF1-8ADE-B5EA1B15FACB}" type="presOf" srcId="{1E4B0E41-47CB-413C-ACFC-1D78E0024733}" destId="{A0EF79F9-CD3A-4B4C-8667-F757E2135515}" srcOrd="0" destOrd="0" presId="urn:microsoft.com/office/officeart/2005/8/layout/radial5"/>
    <dgm:cxn modelId="{36136578-7A78-4F88-9838-7CC1A97DD2C8}" type="presOf" srcId="{81AE46BC-F5ED-4FD2-A330-1712F1226714}" destId="{DB9144BE-9A61-47C0-B2BD-718812CB41D0}" srcOrd="0" destOrd="0" presId="urn:microsoft.com/office/officeart/2005/8/layout/radial5"/>
    <dgm:cxn modelId="{1DB9F669-5AA6-4F18-AD17-F513823533A5}" type="presOf" srcId="{C02EF94E-B677-4116-B556-60E8339C25EC}" destId="{57A878E7-C0E7-4432-828C-D78A2106F82C}" srcOrd="0" destOrd="0" presId="urn:microsoft.com/office/officeart/2005/8/layout/radial5"/>
    <dgm:cxn modelId="{FEC00C7A-BA97-40DB-9B67-888CB3A2D253}" type="presOf" srcId="{27A3DCB4-477B-43E8-81C9-29AD977A2E7B}" destId="{FA4C627C-8921-4C90-BA30-8D2C695CBD64}" srcOrd="0" destOrd="0" presId="urn:microsoft.com/office/officeart/2005/8/layout/radial5"/>
    <dgm:cxn modelId="{9A1C113B-F627-4DB0-BCCE-4A5DCEF43E24}" type="presParOf" srcId="{AA9B423E-02CA-4A15-B2E7-92AB63BAFC73}" destId="{415C168E-AE9B-43BF-B0E4-57AE803DF13A}" srcOrd="0" destOrd="0" presId="urn:microsoft.com/office/officeart/2005/8/layout/radial5"/>
    <dgm:cxn modelId="{2DFF3641-BBCE-44CF-BB2B-C97147654918}" type="presParOf" srcId="{AA9B423E-02CA-4A15-B2E7-92AB63BAFC73}" destId="{F7DDEFBC-FA32-4A02-BCF7-CB2087D7839E}" srcOrd="1" destOrd="0" presId="urn:microsoft.com/office/officeart/2005/8/layout/radial5"/>
    <dgm:cxn modelId="{A2B22BD4-771D-4BEA-9FA8-BA0E9B3FF966}" type="presParOf" srcId="{F7DDEFBC-FA32-4A02-BCF7-CB2087D7839E}" destId="{71D633B5-A81F-479C-A796-86FBD142C91F}" srcOrd="0" destOrd="0" presId="urn:microsoft.com/office/officeart/2005/8/layout/radial5"/>
    <dgm:cxn modelId="{6B483987-31D9-4D22-B7CD-7581AEDA19ED}" type="presParOf" srcId="{AA9B423E-02CA-4A15-B2E7-92AB63BAFC73}" destId="{B7BAB34F-E1A5-454D-B67E-AB880D8FC558}" srcOrd="2" destOrd="0" presId="urn:microsoft.com/office/officeart/2005/8/layout/radial5"/>
    <dgm:cxn modelId="{21C72DA7-328F-42BB-92CF-476111859D4E}" type="presParOf" srcId="{AA9B423E-02CA-4A15-B2E7-92AB63BAFC73}" destId="{6FD8522A-C7A6-4245-BEB5-AC74229D0845}" srcOrd="3" destOrd="0" presId="urn:microsoft.com/office/officeart/2005/8/layout/radial5"/>
    <dgm:cxn modelId="{CAF9B61E-72A4-417A-A6CF-64317BBEE4B2}" type="presParOf" srcId="{6FD8522A-C7A6-4245-BEB5-AC74229D0845}" destId="{A4D4F8C8-6B95-431C-B359-CAD4CF6DE0CC}" srcOrd="0" destOrd="0" presId="urn:microsoft.com/office/officeart/2005/8/layout/radial5"/>
    <dgm:cxn modelId="{B782BCF1-69F5-4FF3-BA98-13226403CE64}" type="presParOf" srcId="{AA9B423E-02CA-4A15-B2E7-92AB63BAFC73}" destId="{DB9144BE-9A61-47C0-B2BD-718812CB41D0}" srcOrd="4" destOrd="0" presId="urn:microsoft.com/office/officeart/2005/8/layout/radial5"/>
    <dgm:cxn modelId="{8ED10198-1F6C-4E36-A168-C52E28153413}" type="presParOf" srcId="{AA9B423E-02CA-4A15-B2E7-92AB63BAFC73}" destId="{A0EF79F9-CD3A-4B4C-8667-F757E2135515}" srcOrd="5" destOrd="0" presId="urn:microsoft.com/office/officeart/2005/8/layout/radial5"/>
    <dgm:cxn modelId="{50871DF3-3AC9-4A69-AA2E-6D5B9E740154}" type="presParOf" srcId="{A0EF79F9-CD3A-4B4C-8667-F757E2135515}" destId="{247A975C-7CEC-4C9B-B346-F76003449543}" srcOrd="0" destOrd="0" presId="urn:microsoft.com/office/officeart/2005/8/layout/radial5"/>
    <dgm:cxn modelId="{E3582D4B-B09B-407B-8287-6D6990CC644A}" type="presParOf" srcId="{AA9B423E-02CA-4A15-B2E7-92AB63BAFC73}" destId="{57A878E7-C0E7-4432-828C-D78A2106F82C}" srcOrd="6" destOrd="0" presId="urn:microsoft.com/office/officeart/2005/8/layout/radial5"/>
    <dgm:cxn modelId="{BAC32B52-2ACE-4050-860E-C202EB5FBDBC}" type="presParOf" srcId="{AA9B423E-02CA-4A15-B2E7-92AB63BAFC73}" destId="{CAC2A97C-2DAF-409A-A1FB-CA46D4AC3101}" srcOrd="7" destOrd="0" presId="urn:microsoft.com/office/officeart/2005/8/layout/radial5"/>
    <dgm:cxn modelId="{19836958-9DDB-4570-894A-BB1608CA5D6E}" type="presParOf" srcId="{CAC2A97C-2DAF-409A-A1FB-CA46D4AC3101}" destId="{A70A99B1-1AFA-4E46-9610-77EC61779F8B}" srcOrd="0" destOrd="0" presId="urn:microsoft.com/office/officeart/2005/8/layout/radial5"/>
    <dgm:cxn modelId="{A3365CDA-3010-402F-966F-21DC20EA489E}" type="presParOf" srcId="{AA9B423E-02CA-4A15-B2E7-92AB63BAFC73}" destId="{FA4C627C-8921-4C90-BA30-8D2C695CBD64}"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88AF12A-AE35-4DEB-92FE-D43F48D17C51}" type="doc">
      <dgm:prSet loTypeId="urn:microsoft.com/office/officeart/2005/8/layout/vList4" loCatId="picture" qsTypeId="urn:microsoft.com/office/officeart/2005/8/quickstyle/simple4" qsCatId="simple" csTypeId="urn:microsoft.com/office/officeart/2005/8/colors/colorful4" csCatId="colorful" phldr="1"/>
      <dgm:spPr/>
      <dgm:t>
        <a:bodyPr/>
        <a:lstStyle/>
        <a:p>
          <a:endParaRPr lang="zh-CN" altLang="en-US"/>
        </a:p>
      </dgm:t>
    </dgm:pt>
    <dgm:pt modelId="{691C87E7-D237-4F79-82CD-9F391D6D6648}">
      <dgm:prSet custT="1"/>
      <dgm:spPr/>
      <dgm:t>
        <a:bodyPr lIns="1584000"/>
        <a:lstStyle/>
        <a:p>
          <a:pPr rtl="0">
            <a:lnSpc>
              <a:spcPct val="150000"/>
            </a:lnSpc>
            <a:spcAft>
              <a:spcPts val="0"/>
            </a:spcAft>
          </a:pPr>
          <a:r>
            <a:rPr lang="zh-CN" altLang="en-US" sz="3200" dirty="0" smtClean="0">
              <a:solidFill>
                <a:schemeClr val="tx1"/>
              </a:solidFill>
              <a:latin typeface="黑体" panose="02010609060101010101" pitchFamily="49" charset="-122"/>
              <a:ea typeface="黑体" panose="02010609060101010101" pitchFamily="49" charset="-122"/>
            </a:rPr>
            <a:t>民族精神</a:t>
          </a:r>
          <a:endParaRPr lang="en-US" altLang="zh-CN" sz="3200" dirty="0" smtClean="0">
            <a:solidFill>
              <a:schemeClr val="tx1"/>
            </a:solidFill>
            <a:latin typeface="黑体" panose="02010609060101010101" pitchFamily="49" charset="-122"/>
            <a:ea typeface="黑体" panose="02010609060101010101" pitchFamily="49" charset="-122"/>
          </a:endParaRPr>
        </a:p>
        <a:p>
          <a:pPr rtl="0">
            <a:lnSpc>
              <a:spcPct val="150000"/>
            </a:lnSpc>
            <a:spcAft>
              <a:spcPts val="0"/>
            </a:spcAft>
          </a:pPr>
          <a:r>
            <a:rPr lang="zh-CN" altLang="en-US" sz="2200" dirty="0" smtClean="0">
              <a:solidFill>
                <a:schemeClr val="tx1"/>
              </a:solidFill>
              <a:latin typeface="黑体" panose="02010609060101010101" pitchFamily="49" charset="-122"/>
              <a:ea typeface="黑体" panose="02010609060101010101" pitchFamily="49" charset="-122"/>
            </a:rPr>
            <a:t>思想品格、价值取向和道德规范、精神气质的综合体现，集中反映了一个民族的精神风貌，是一个民族赖以生存发展的精神支柱。</a:t>
          </a:r>
        </a:p>
      </dgm:t>
    </dgm:pt>
    <dgm:pt modelId="{DDFE76D8-79B4-4DCF-9F05-03A669FD4548}" type="parTrans" cxnId="{DC770DF9-2AF9-4107-A5B9-9F2CA4A3D995}">
      <dgm:prSet/>
      <dgm:spPr/>
      <dgm:t>
        <a:bodyPr/>
        <a:lstStyle/>
        <a:p>
          <a:endParaRPr lang="zh-CN" altLang="en-US">
            <a:solidFill>
              <a:schemeClr val="tx1"/>
            </a:solidFill>
          </a:endParaRPr>
        </a:p>
      </dgm:t>
    </dgm:pt>
    <dgm:pt modelId="{A49CA12B-EE75-443F-A73F-B7CF8FE6536C}" type="sibTrans" cxnId="{DC770DF9-2AF9-4107-A5B9-9F2CA4A3D995}">
      <dgm:prSet/>
      <dgm:spPr/>
      <dgm:t>
        <a:bodyPr/>
        <a:lstStyle/>
        <a:p>
          <a:endParaRPr lang="zh-CN" altLang="en-US">
            <a:solidFill>
              <a:schemeClr val="tx1"/>
            </a:solidFill>
          </a:endParaRPr>
        </a:p>
      </dgm:t>
    </dgm:pt>
    <dgm:pt modelId="{71F885A7-43B5-4072-8C87-4B5975AD0EC5}" type="pres">
      <dgm:prSet presAssocID="{988AF12A-AE35-4DEB-92FE-D43F48D17C51}" presName="linear" presStyleCnt="0">
        <dgm:presLayoutVars>
          <dgm:dir/>
          <dgm:resizeHandles val="exact"/>
        </dgm:presLayoutVars>
      </dgm:prSet>
      <dgm:spPr/>
      <dgm:t>
        <a:bodyPr/>
        <a:lstStyle/>
        <a:p>
          <a:endParaRPr lang="zh-CN" altLang="en-US"/>
        </a:p>
      </dgm:t>
    </dgm:pt>
    <dgm:pt modelId="{9DEE7F5F-890C-4E50-AF50-9C685DB489BC}" type="pres">
      <dgm:prSet presAssocID="{691C87E7-D237-4F79-82CD-9F391D6D6648}" presName="comp" presStyleCnt="0"/>
      <dgm:spPr/>
      <dgm:t>
        <a:bodyPr/>
        <a:lstStyle/>
        <a:p>
          <a:endParaRPr lang="zh-CN" altLang="en-US"/>
        </a:p>
      </dgm:t>
    </dgm:pt>
    <dgm:pt modelId="{176346EF-D051-41CC-AA87-09870F5F6835}" type="pres">
      <dgm:prSet presAssocID="{691C87E7-D237-4F79-82CD-9F391D6D6648}" presName="box" presStyleLbl="node1" presStyleIdx="0" presStyleCnt="1"/>
      <dgm:spPr/>
      <dgm:t>
        <a:bodyPr/>
        <a:lstStyle/>
        <a:p>
          <a:endParaRPr lang="zh-CN" altLang="en-US"/>
        </a:p>
      </dgm:t>
    </dgm:pt>
    <dgm:pt modelId="{3D9D3A8D-41D6-4C3F-89BC-F2AB1B74409F}" type="pres">
      <dgm:prSet presAssocID="{691C87E7-D237-4F79-82CD-9F391D6D6648}" presName="img" presStyleLbl="fgImgPlace1" presStyleIdx="0" presStyleCnt="1" custScaleX="182690" custLinFactNeighborX="42467" custLinFactNeighborY="3173"/>
      <dgm:spPr>
        <a:blipFill rotWithShape="1">
          <a:blip xmlns:r="http://schemas.openxmlformats.org/officeDocument/2006/relationships" r:embed="rId1"/>
          <a:stretch>
            <a:fillRect/>
          </a:stretch>
        </a:blipFill>
      </dgm:spPr>
      <dgm:t>
        <a:bodyPr/>
        <a:lstStyle/>
        <a:p>
          <a:endParaRPr lang="zh-CN" altLang="en-US"/>
        </a:p>
      </dgm:t>
    </dgm:pt>
    <dgm:pt modelId="{B00788DD-1757-465B-BAAB-244F20A5455F}" type="pres">
      <dgm:prSet presAssocID="{691C87E7-D237-4F79-82CD-9F391D6D6648}" presName="text" presStyleLbl="node1" presStyleIdx="0" presStyleCnt="1">
        <dgm:presLayoutVars>
          <dgm:bulletEnabled val="1"/>
        </dgm:presLayoutVars>
      </dgm:prSet>
      <dgm:spPr/>
      <dgm:t>
        <a:bodyPr/>
        <a:lstStyle/>
        <a:p>
          <a:endParaRPr lang="zh-CN" altLang="en-US"/>
        </a:p>
      </dgm:t>
    </dgm:pt>
  </dgm:ptLst>
  <dgm:cxnLst>
    <dgm:cxn modelId="{600785DD-6EF5-425D-831B-7241275BF2AF}" type="presOf" srcId="{691C87E7-D237-4F79-82CD-9F391D6D6648}" destId="{176346EF-D051-41CC-AA87-09870F5F6835}" srcOrd="0" destOrd="0" presId="urn:microsoft.com/office/officeart/2005/8/layout/vList4"/>
    <dgm:cxn modelId="{038532A3-1568-4AEB-9303-9B17CC2EEA34}" type="presOf" srcId="{988AF12A-AE35-4DEB-92FE-D43F48D17C51}" destId="{71F885A7-43B5-4072-8C87-4B5975AD0EC5}" srcOrd="0" destOrd="0" presId="urn:microsoft.com/office/officeart/2005/8/layout/vList4"/>
    <dgm:cxn modelId="{DC770DF9-2AF9-4107-A5B9-9F2CA4A3D995}" srcId="{988AF12A-AE35-4DEB-92FE-D43F48D17C51}" destId="{691C87E7-D237-4F79-82CD-9F391D6D6648}" srcOrd="0" destOrd="0" parTransId="{DDFE76D8-79B4-4DCF-9F05-03A669FD4548}" sibTransId="{A49CA12B-EE75-443F-A73F-B7CF8FE6536C}"/>
    <dgm:cxn modelId="{1697B6BF-0512-4C27-BBE1-F91A91DC8F0F}" type="presOf" srcId="{691C87E7-D237-4F79-82CD-9F391D6D6648}" destId="{B00788DD-1757-465B-BAAB-244F20A5455F}" srcOrd="1" destOrd="0" presId="urn:microsoft.com/office/officeart/2005/8/layout/vList4"/>
    <dgm:cxn modelId="{1257C64E-11E7-45C9-A5FE-EE16436AE64B}" type="presParOf" srcId="{71F885A7-43B5-4072-8C87-4B5975AD0EC5}" destId="{9DEE7F5F-890C-4E50-AF50-9C685DB489BC}" srcOrd="0" destOrd="0" presId="urn:microsoft.com/office/officeart/2005/8/layout/vList4"/>
    <dgm:cxn modelId="{3F73AAEE-C636-47D0-BAD2-EE847FA3A438}" type="presParOf" srcId="{9DEE7F5F-890C-4E50-AF50-9C685DB489BC}" destId="{176346EF-D051-41CC-AA87-09870F5F6835}" srcOrd="0" destOrd="0" presId="urn:microsoft.com/office/officeart/2005/8/layout/vList4"/>
    <dgm:cxn modelId="{52D06B95-D6B6-4A86-A36C-9ECBDB265FF0}" type="presParOf" srcId="{9DEE7F5F-890C-4E50-AF50-9C685DB489BC}" destId="{3D9D3A8D-41D6-4C3F-89BC-F2AB1B74409F}" srcOrd="1" destOrd="0" presId="urn:microsoft.com/office/officeart/2005/8/layout/vList4"/>
    <dgm:cxn modelId="{3B3FAEE2-33CD-478A-8856-9BDDB546D50C}" type="presParOf" srcId="{9DEE7F5F-890C-4E50-AF50-9C685DB489BC}" destId="{B00788DD-1757-465B-BAAB-244F20A5455F}" srcOrd="2" destOrd="0" presId="urn:microsoft.com/office/officeart/2005/8/layout/vList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88AF12A-AE35-4DEB-92FE-D43F48D17C51}" type="doc">
      <dgm:prSet loTypeId="urn:microsoft.com/office/officeart/2005/8/layout/vList4" loCatId="picture" qsTypeId="urn:microsoft.com/office/officeart/2005/8/quickstyle/simple4" qsCatId="simple" csTypeId="urn:microsoft.com/office/officeart/2005/8/colors/colorful3" csCatId="colorful" phldr="1"/>
      <dgm:spPr/>
      <dgm:t>
        <a:bodyPr/>
        <a:lstStyle/>
        <a:p>
          <a:endParaRPr lang="zh-CN" altLang="en-US"/>
        </a:p>
      </dgm:t>
    </dgm:pt>
    <dgm:pt modelId="{691C87E7-D237-4F79-82CD-9F391D6D6648}">
      <dgm:prSet custT="1"/>
      <dgm:spPr/>
      <dgm:t>
        <a:bodyPr lIns="1584000"/>
        <a:lstStyle/>
        <a:p>
          <a:pPr rtl="0">
            <a:lnSpc>
              <a:spcPct val="150000"/>
            </a:lnSpc>
            <a:spcAft>
              <a:spcPts val="0"/>
            </a:spcAft>
          </a:pPr>
          <a:r>
            <a:rPr lang="zh-CN" altLang="en-US" sz="3200" dirty="0" smtClean="0">
              <a:solidFill>
                <a:schemeClr val="tx1"/>
              </a:solidFill>
              <a:latin typeface="黑体" panose="02010609060101010101" pitchFamily="49" charset="-122"/>
              <a:ea typeface="黑体" panose="02010609060101010101" pitchFamily="49" charset="-122"/>
            </a:rPr>
            <a:t>延安精神</a:t>
          </a:r>
        </a:p>
        <a:p>
          <a:pPr rtl="0">
            <a:lnSpc>
              <a:spcPct val="150000"/>
            </a:lnSpc>
            <a:spcAft>
              <a:spcPts val="0"/>
            </a:spcAft>
          </a:pPr>
          <a:r>
            <a:rPr lang="zh-CN" altLang="en-US" sz="2200" dirty="0" smtClean="0">
              <a:solidFill>
                <a:schemeClr val="tx1"/>
              </a:solidFill>
              <a:latin typeface="黑体" panose="02010609060101010101" pitchFamily="49" charset="-122"/>
              <a:ea typeface="黑体" panose="02010609060101010101" pitchFamily="49" charset="-122"/>
            </a:rPr>
            <a:t>坚定正确的政治方向，解放思想、实事求是的思想路线，全心全意为人民服务的根本宗旨，自力更生、艰苦奋斗的创业精神。</a:t>
          </a:r>
        </a:p>
      </dgm:t>
    </dgm:pt>
    <dgm:pt modelId="{DDFE76D8-79B4-4DCF-9F05-03A669FD4548}" type="parTrans" cxnId="{DC770DF9-2AF9-4107-A5B9-9F2CA4A3D995}">
      <dgm:prSet/>
      <dgm:spPr/>
      <dgm:t>
        <a:bodyPr/>
        <a:lstStyle/>
        <a:p>
          <a:endParaRPr lang="zh-CN" altLang="en-US">
            <a:solidFill>
              <a:schemeClr val="tx1"/>
            </a:solidFill>
          </a:endParaRPr>
        </a:p>
      </dgm:t>
    </dgm:pt>
    <dgm:pt modelId="{A49CA12B-EE75-443F-A73F-B7CF8FE6536C}" type="sibTrans" cxnId="{DC770DF9-2AF9-4107-A5B9-9F2CA4A3D995}">
      <dgm:prSet/>
      <dgm:spPr/>
      <dgm:t>
        <a:bodyPr/>
        <a:lstStyle/>
        <a:p>
          <a:endParaRPr lang="zh-CN" altLang="en-US">
            <a:solidFill>
              <a:schemeClr val="tx1"/>
            </a:solidFill>
          </a:endParaRPr>
        </a:p>
      </dgm:t>
    </dgm:pt>
    <dgm:pt modelId="{71F885A7-43B5-4072-8C87-4B5975AD0EC5}" type="pres">
      <dgm:prSet presAssocID="{988AF12A-AE35-4DEB-92FE-D43F48D17C51}" presName="linear" presStyleCnt="0">
        <dgm:presLayoutVars>
          <dgm:dir/>
          <dgm:resizeHandles val="exact"/>
        </dgm:presLayoutVars>
      </dgm:prSet>
      <dgm:spPr/>
      <dgm:t>
        <a:bodyPr/>
        <a:lstStyle/>
        <a:p>
          <a:endParaRPr lang="zh-CN" altLang="en-US"/>
        </a:p>
      </dgm:t>
    </dgm:pt>
    <dgm:pt modelId="{9DEE7F5F-890C-4E50-AF50-9C685DB489BC}" type="pres">
      <dgm:prSet presAssocID="{691C87E7-D237-4F79-82CD-9F391D6D6648}" presName="comp" presStyleCnt="0"/>
      <dgm:spPr/>
      <dgm:t>
        <a:bodyPr/>
        <a:lstStyle/>
        <a:p>
          <a:endParaRPr lang="zh-CN" altLang="en-US"/>
        </a:p>
      </dgm:t>
    </dgm:pt>
    <dgm:pt modelId="{176346EF-D051-41CC-AA87-09870F5F6835}" type="pres">
      <dgm:prSet presAssocID="{691C87E7-D237-4F79-82CD-9F391D6D6648}" presName="box" presStyleLbl="node1" presStyleIdx="0" presStyleCnt="1" custLinFactNeighborX="-1888" custLinFactNeighborY="-2100"/>
      <dgm:spPr/>
      <dgm:t>
        <a:bodyPr/>
        <a:lstStyle/>
        <a:p>
          <a:endParaRPr lang="zh-CN" altLang="en-US"/>
        </a:p>
      </dgm:t>
    </dgm:pt>
    <dgm:pt modelId="{3D9D3A8D-41D6-4C3F-89BC-F2AB1B74409F}" type="pres">
      <dgm:prSet presAssocID="{691C87E7-D237-4F79-82CD-9F391D6D6648}" presName="img" presStyleLbl="fgImgPlace1" presStyleIdx="0" presStyleCnt="1" custScaleX="182690" custLinFactNeighborX="42467" custLinFactNeighborY="3173"/>
      <dgm:spPr>
        <a:blipFill rotWithShape="1">
          <a:blip xmlns:r="http://schemas.openxmlformats.org/officeDocument/2006/relationships" r:embed="rId1"/>
          <a:stretch>
            <a:fillRect/>
          </a:stretch>
        </a:blipFill>
      </dgm:spPr>
      <dgm:t>
        <a:bodyPr/>
        <a:lstStyle/>
        <a:p>
          <a:endParaRPr lang="zh-CN" altLang="en-US"/>
        </a:p>
      </dgm:t>
    </dgm:pt>
    <dgm:pt modelId="{B00788DD-1757-465B-BAAB-244F20A5455F}" type="pres">
      <dgm:prSet presAssocID="{691C87E7-D237-4F79-82CD-9F391D6D6648}" presName="text" presStyleLbl="node1" presStyleIdx="0" presStyleCnt="1">
        <dgm:presLayoutVars>
          <dgm:bulletEnabled val="1"/>
        </dgm:presLayoutVars>
      </dgm:prSet>
      <dgm:spPr/>
      <dgm:t>
        <a:bodyPr/>
        <a:lstStyle/>
        <a:p>
          <a:endParaRPr lang="zh-CN" altLang="en-US"/>
        </a:p>
      </dgm:t>
    </dgm:pt>
  </dgm:ptLst>
  <dgm:cxnLst>
    <dgm:cxn modelId="{7848FB92-B3C5-4D18-B5E7-8887A6D82B0A}" type="presOf" srcId="{691C87E7-D237-4F79-82CD-9F391D6D6648}" destId="{176346EF-D051-41CC-AA87-09870F5F6835}" srcOrd="0" destOrd="0" presId="urn:microsoft.com/office/officeart/2005/8/layout/vList4"/>
    <dgm:cxn modelId="{7EE4A8BC-58AD-4C00-929E-20864A3DADB8}" type="presOf" srcId="{691C87E7-D237-4F79-82CD-9F391D6D6648}" destId="{B00788DD-1757-465B-BAAB-244F20A5455F}" srcOrd="1" destOrd="0" presId="urn:microsoft.com/office/officeart/2005/8/layout/vList4"/>
    <dgm:cxn modelId="{DC770DF9-2AF9-4107-A5B9-9F2CA4A3D995}" srcId="{988AF12A-AE35-4DEB-92FE-D43F48D17C51}" destId="{691C87E7-D237-4F79-82CD-9F391D6D6648}" srcOrd="0" destOrd="0" parTransId="{DDFE76D8-79B4-4DCF-9F05-03A669FD4548}" sibTransId="{A49CA12B-EE75-443F-A73F-B7CF8FE6536C}"/>
    <dgm:cxn modelId="{A0D89792-AD61-4827-AE4F-7DCCF7CB3706}" type="presOf" srcId="{988AF12A-AE35-4DEB-92FE-D43F48D17C51}" destId="{71F885A7-43B5-4072-8C87-4B5975AD0EC5}" srcOrd="0" destOrd="0" presId="urn:microsoft.com/office/officeart/2005/8/layout/vList4"/>
    <dgm:cxn modelId="{B5689191-8110-41F3-8276-739974D64CAA}" type="presParOf" srcId="{71F885A7-43B5-4072-8C87-4B5975AD0EC5}" destId="{9DEE7F5F-890C-4E50-AF50-9C685DB489BC}" srcOrd="0" destOrd="0" presId="urn:microsoft.com/office/officeart/2005/8/layout/vList4"/>
    <dgm:cxn modelId="{FAE5222E-D19F-45AD-879D-440CFD8DE5E0}" type="presParOf" srcId="{9DEE7F5F-890C-4E50-AF50-9C685DB489BC}" destId="{176346EF-D051-41CC-AA87-09870F5F6835}" srcOrd="0" destOrd="0" presId="urn:microsoft.com/office/officeart/2005/8/layout/vList4"/>
    <dgm:cxn modelId="{3E8CB8AC-9458-4C46-B0A9-3E239D10201E}" type="presParOf" srcId="{9DEE7F5F-890C-4E50-AF50-9C685DB489BC}" destId="{3D9D3A8D-41D6-4C3F-89BC-F2AB1B74409F}" srcOrd="1" destOrd="0" presId="urn:microsoft.com/office/officeart/2005/8/layout/vList4"/>
    <dgm:cxn modelId="{53440726-4BCF-4300-9FC4-DB5FD200DEA0}" type="presParOf" srcId="{9DEE7F5F-890C-4E50-AF50-9C685DB489BC}" destId="{B00788DD-1757-465B-BAAB-244F20A5455F}" srcOrd="2" destOrd="0" presId="urn:microsoft.com/office/officeart/2005/8/layout/vList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88AF12A-AE35-4DEB-92FE-D43F48D17C51}" type="doc">
      <dgm:prSet loTypeId="urn:microsoft.com/office/officeart/2005/8/layout/vList4" loCatId="picture" qsTypeId="urn:microsoft.com/office/officeart/2005/8/quickstyle/simple4" qsCatId="simple" csTypeId="urn:microsoft.com/office/officeart/2005/8/colors/colorful2" csCatId="colorful" phldr="1"/>
      <dgm:spPr/>
      <dgm:t>
        <a:bodyPr/>
        <a:lstStyle/>
        <a:p>
          <a:endParaRPr lang="zh-CN" altLang="en-US"/>
        </a:p>
      </dgm:t>
    </dgm:pt>
    <dgm:pt modelId="{691C87E7-D237-4F79-82CD-9F391D6D6648}">
      <dgm:prSet custT="1"/>
      <dgm:spPr/>
      <dgm:t>
        <a:bodyPr lIns="1584000"/>
        <a:lstStyle/>
        <a:p>
          <a:pPr rtl="0">
            <a:lnSpc>
              <a:spcPct val="100000"/>
            </a:lnSpc>
            <a:spcAft>
              <a:spcPts val="0"/>
            </a:spcAft>
          </a:pPr>
          <a:r>
            <a:rPr lang="zh-CN" altLang="en-US" sz="3200" dirty="0" smtClean="0">
              <a:solidFill>
                <a:schemeClr val="tx1"/>
              </a:solidFill>
              <a:latin typeface="黑体" panose="02010609060101010101" pitchFamily="49" charset="-122"/>
              <a:ea typeface="黑体" panose="02010609060101010101" pitchFamily="49" charset="-122"/>
            </a:rPr>
            <a:t>西柏坡精神</a:t>
          </a:r>
          <a:endParaRPr lang="en-US" altLang="zh-CN" sz="3200" dirty="0" smtClean="0">
            <a:solidFill>
              <a:schemeClr val="tx1"/>
            </a:solidFill>
            <a:latin typeface="黑体" panose="02010609060101010101" pitchFamily="49" charset="-122"/>
            <a:ea typeface="黑体" panose="02010609060101010101" pitchFamily="49" charset="-122"/>
          </a:endParaRPr>
        </a:p>
        <a:p>
          <a:pPr rtl="0">
            <a:lnSpc>
              <a:spcPct val="110000"/>
            </a:lnSpc>
          </a:pPr>
          <a:r>
            <a:rPr lang="zh-CN" altLang="en-US" sz="2000" dirty="0" smtClean="0">
              <a:solidFill>
                <a:schemeClr val="tx1"/>
              </a:solidFill>
              <a:latin typeface="黑体" panose="02010609060101010101" pitchFamily="49" charset="-122"/>
              <a:ea typeface="黑体" panose="02010609060101010101" pitchFamily="49" charset="-122"/>
            </a:rPr>
            <a:t>敢于斗争，敢于胜利的革命进取精神；坚持依靠群众，坚持团结统一的民主精神；善于破坏旧世界，善于建设新世界的科学精神；务必继续地保持谦虚、谨慎、不骄、不躁的作风，务必继续地保持艰苦奋斗的作风的继续创业精神。</a:t>
          </a:r>
          <a:endParaRPr lang="zh-CN" altLang="en-US" sz="1800" dirty="0" smtClean="0">
            <a:solidFill>
              <a:schemeClr val="tx1"/>
            </a:solidFill>
            <a:latin typeface="黑体" panose="02010609060101010101" pitchFamily="49" charset="-122"/>
            <a:ea typeface="黑体" panose="02010609060101010101" pitchFamily="49" charset="-122"/>
          </a:endParaRPr>
        </a:p>
      </dgm:t>
    </dgm:pt>
    <dgm:pt modelId="{DDFE76D8-79B4-4DCF-9F05-03A669FD4548}" type="parTrans" cxnId="{DC770DF9-2AF9-4107-A5B9-9F2CA4A3D995}">
      <dgm:prSet/>
      <dgm:spPr/>
      <dgm:t>
        <a:bodyPr/>
        <a:lstStyle/>
        <a:p>
          <a:endParaRPr lang="zh-CN" altLang="en-US">
            <a:solidFill>
              <a:schemeClr val="tx1"/>
            </a:solidFill>
          </a:endParaRPr>
        </a:p>
      </dgm:t>
    </dgm:pt>
    <dgm:pt modelId="{A49CA12B-EE75-443F-A73F-B7CF8FE6536C}" type="sibTrans" cxnId="{DC770DF9-2AF9-4107-A5B9-9F2CA4A3D995}">
      <dgm:prSet/>
      <dgm:spPr/>
      <dgm:t>
        <a:bodyPr/>
        <a:lstStyle/>
        <a:p>
          <a:endParaRPr lang="zh-CN" altLang="en-US">
            <a:solidFill>
              <a:schemeClr val="tx1"/>
            </a:solidFill>
          </a:endParaRPr>
        </a:p>
      </dgm:t>
    </dgm:pt>
    <dgm:pt modelId="{71F885A7-43B5-4072-8C87-4B5975AD0EC5}" type="pres">
      <dgm:prSet presAssocID="{988AF12A-AE35-4DEB-92FE-D43F48D17C51}" presName="linear" presStyleCnt="0">
        <dgm:presLayoutVars>
          <dgm:dir/>
          <dgm:resizeHandles val="exact"/>
        </dgm:presLayoutVars>
      </dgm:prSet>
      <dgm:spPr/>
      <dgm:t>
        <a:bodyPr/>
        <a:lstStyle/>
        <a:p>
          <a:endParaRPr lang="zh-CN" altLang="en-US"/>
        </a:p>
      </dgm:t>
    </dgm:pt>
    <dgm:pt modelId="{9DEE7F5F-890C-4E50-AF50-9C685DB489BC}" type="pres">
      <dgm:prSet presAssocID="{691C87E7-D237-4F79-82CD-9F391D6D6648}" presName="comp" presStyleCnt="0"/>
      <dgm:spPr/>
      <dgm:t>
        <a:bodyPr/>
        <a:lstStyle/>
        <a:p>
          <a:endParaRPr lang="zh-CN" altLang="en-US"/>
        </a:p>
      </dgm:t>
    </dgm:pt>
    <dgm:pt modelId="{176346EF-D051-41CC-AA87-09870F5F6835}" type="pres">
      <dgm:prSet presAssocID="{691C87E7-D237-4F79-82CD-9F391D6D6648}" presName="box" presStyleLbl="node1" presStyleIdx="0" presStyleCnt="1" custLinFactNeighborX="-1888" custLinFactNeighborY="-2100"/>
      <dgm:spPr/>
      <dgm:t>
        <a:bodyPr/>
        <a:lstStyle/>
        <a:p>
          <a:endParaRPr lang="zh-CN" altLang="en-US"/>
        </a:p>
      </dgm:t>
    </dgm:pt>
    <dgm:pt modelId="{3D9D3A8D-41D6-4C3F-89BC-F2AB1B74409F}" type="pres">
      <dgm:prSet presAssocID="{691C87E7-D237-4F79-82CD-9F391D6D6648}" presName="img" presStyleLbl="fgImgPlace1" presStyleIdx="0" presStyleCnt="1" custScaleX="180503" custScaleY="99476" custLinFactNeighborX="31222" custLinFactNeighborY="2986"/>
      <dgm:spPr>
        <a:blipFill rotWithShape="1">
          <a:blip xmlns:r="http://schemas.openxmlformats.org/officeDocument/2006/relationships" r:embed="rId1"/>
          <a:stretch>
            <a:fillRect/>
          </a:stretch>
        </a:blipFill>
      </dgm:spPr>
      <dgm:t>
        <a:bodyPr/>
        <a:lstStyle/>
        <a:p>
          <a:endParaRPr lang="zh-CN" altLang="en-US"/>
        </a:p>
      </dgm:t>
    </dgm:pt>
    <dgm:pt modelId="{B00788DD-1757-465B-BAAB-244F20A5455F}" type="pres">
      <dgm:prSet presAssocID="{691C87E7-D237-4F79-82CD-9F391D6D6648}" presName="text" presStyleLbl="node1" presStyleIdx="0" presStyleCnt="1">
        <dgm:presLayoutVars>
          <dgm:bulletEnabled val="1"/>
        </dgm:presLayoutVars>
      </dgm:prSet>
      <dgm:spPr/>
      <dgm:t>
        <a:bodyPr/>
        <a:lstStyle/>
        <a:p>
          <a:endParaRPr lang="zh-CN" altLang="en-US"/>
        </a:p>
      </dgm:t>
    </dgm:pt>
  </dgm:ptLst>
  <dgm:cxnLst>
    <dgm:cxn modelId="{DC770DF9-2AF9-4107-A5B9-9F2CA4A3D995}" srcId="{988AF12A-AE35-4DEB-92FE-D43F48D17C51}" destId="{691C87E7-D237-4F79-82CD-9F391D6D6648}" srcOrd="0" destOrd="0" parTransId="{DDFE76D8-79B4-4DCF-9F05-03A669FD4548}" sibTransId="{A49CA12B-EE75-443F-A73F-B7CF8FE6536C}"/>
    <dgm:cxn modelId="{62AB10CA-2F74-4039-8735-8F66E2D6D789}" type="presOf" srcId="{691C87E7-D237-4F79-82CD-9F391D6D6648}" destId="{176346EF-D051-41CC-AA87-09870F5F6835}" srcOrd="0" destOrd="0" presId="urn:microsoft.com/office/officeart/2005/8/layout/vList4"/>
    <dgm:cxn modelId="{1A061263-4A75-44B4-9C0B-34A3F496DAD2}" type="presOf" srcId="{988AF12A-AE35-4DEB-92FE-D43F48D17C51}" destId="{71F885A7-43B5-4072-8C87-4B5975AD0EC5}" srcOrd="0" destOrd="0" presId="urn:microsoft.com/office/officeart/2005/8/layout/vList4"/>
    <dgm:cxn modelId="{FE280708-3613-43D4-9E52-9C2A3DA536C3}" type="presOf" srcId="{691C87E7-D237-4F79-82CD-9F391D6D6648}" destId="{B00788DD-1757-465B-BAAB-244F20A5455F}" srcOrd="1" destOrd="0" presId="urn:microsoft.com/office/officeart/2005/8/layout/vList4"/>
    <dgm:cxn modelId="{784177F8-FE13-4DB3-9F4C-2529E32617F8}" type="presParOf" srcId="{71F885A7-43B5-4072-8C87-4B5975AD0EC5}" destId="{9DEE7F5F-890C-4E50-AF50-9C685DB489BC}" srcOrd="0" destOrd="0" presId="urn:microsoft.com/office/officeart/2005/8/layout/vList4"/>
    <dgm:cxn modelId="{9663C91C-A6DD-4A78-A188-1A233023C259}" type="presParOf" srcId="{9DEE7F5F-890C-4E50-AF50-9C685DB489BC}" destId="{176346EF-D051-41CC-AA87-09870F5F6835}" srcOrd="0" destOrd="0" presId="urn:microsoft.com/office/officeart/2005/8/layout/vList4"/>
    <dgm:cxn modelId="{672956BD-1C3D-4240-ADED-510BBAA286E2}" type="presParOf" srcId="{9DEE7F5F-890C-4E50-AF50-9C685DB489BC}" destId="{3D9D3A8D-41D6-4C3F-89BC-F2AB1B74409F}" srcOrd="1" destOrd="0" presId="urn:microsoft.com/office/officeart/2005/8/layout/vList4"/>
    <dgm:cxn modelId="{50A08F4D-05AB-4FDF-945E-F894D81EF885}" type="presParOf" srcId="{9DEE7F5F-890C-4E50-AF50-9C685DB489BC}" destId="{B00788DD-1757-465B-BAAB-244F20A5455F}" srcOrd="2" destOrd="0" presId="urn:microsoft.com/office/officeart/2005/8/layout/vList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88AF12A-AE35-4DEB-92FE-D43F48D17C51}" type="doc">
      <dgm:prSet loTypeId="urn:microsoft.com/office/officeart/2005/8/layout/vList4" loCatId="picture" qsTypeId="urn:microsoft.com/office/officeart/2005/8/quickstyle/simple4" qsCatId="simple" csTypeId="urn:microsoft.com/office/officeart/2005/8/colors/colorful4" csCatId="colorful" phldr="1"/>
      <dgm:spPr/>
      <dgm:t>
        <a:bodyPr/>
        <a:lstStyle/>
        <a:p>
          <a:endParaRPr lang="zh-CN" altLang="en-US"/>
        </a:p>
      </dgm:t>
    </dgm:pt>
    <dgm:pt modelId="{691C87E7-D237-4F79-82CD-9F391D6D6648}">
      <dgm:prSet custT="1"/>
      <dgm:spPr/>
      <dgm:t>
        <a:bodyPr lIns="1584000"/>
        <a:lstStyle/>
        <a:p>
          <a:pPr rtl="0"/>
          <a:r>
            <a:rPr lang="zh-CN" altLang="en-US" sz="3200" dirty="0" smtClean="0">
              <a:solidFill>
                <a:schemeClr val="tx1"/>
              </a:solidFill>
              <a:latin typeface="黑体" panose="02010609060101010101" pitchFamily="49" charset="-122"/>
              <a:ea typeface="黑体" panose="02010609060101010101" pitchFamily="49" charset="-122"/>
            </a:rPr>
            <a:t>“两弹一星”精神</a:t>
          </a:r>
        </a:p>
        <a:p>
          <a:pPr rtl="0">
            <a:lnSpc>
              <a:spcPct val="150000"/>
            </a:lnSpc>
          </a:pPr>
          <a:r>
            <a:rPr lang="zh-CN" altLang="en-US" sz="2200" dirty="0" smtClean="0">
              <a:solidFill>
                <a:schemeClr val="tx1"/>
              </a:solidFill>
              <a:latin typeface="黑体" panose="02010609060101010101" pitchFamily="49" charset="-122"/>
              <a:ea typeface="黑体" panose="02010609060101010101" pitchFamily="49" charset="-122"/>
            </a:rPr>
            <a:t>     热爱祖国、无私奉献，</a:t>
          </a:r>
        </a:p>
        <a:p>
          <a:pPr>
            <a:lnSpc>
              <a:spcPct val="150000"/>
            </a:lnSpc>
          </a:pPr>
          <a:r>
            <a:rPr lang="zh-CN" altLang="en-US" sz="2200" dirty="0" smtClean="0">
              <a:solidFill>
                <a:schemeClr val="tx1"/>
              </a:solidFill>
              <a:latin typeface="黑体" panose="02010609060101010101" pitchFamily="49" charset="-122"/>
              <a:ea typeface="黑体" panose="02010609060101010101" pitchFamily="49" charset="-122"/>
            </a:rPr>
            <a:t>     自力更生、艰苦奋斗，</a:t>
          </a:r>
        </a:p>
        <a:p>
          <a:pPr>
            <a:lnSpc>
              <a:spcPct val="150000"/>
            </a:lnSpc>
          </a:pPr>
          <a:r>
            <a:rPr lang="zh-CN" altLang="en-US" sz="2200" dirty="0" smtClean="0">
              <a:solidFill>
                <a:schemeClr val="tx1"/>
              </a:solidFill>
              <a:latin typeface="黑体" panose="02010609060101010101" pitchFamily="49" charset="-122"/>
              <a:ea typeface="黑体" panose="02010609060101010101" pitchFamily="49" charset="-122"/>
            </a:rPr>
            <a:t>     大力协同、勇于攀登。</a:t>
          </a:r>
        </a:p>
      </dgm:t>
    </dgm:pt>
    <dgm:pt modelId="{DDFE76D8-79B4-4DCF-9F05-03A669FD4548}" type="parTrans" cxnId="{DC770DF9-2AF9-4107-A5B9-9F2CA4A3D995}">
      <dgm:prSet/>
      <dgm:spPr/>
      <dgm:t>
        <a:bodyPr/>
        <a:lstStyle/>
        <a:p>
          <a:endParaRPr lang="zh-CN" altLang="en-US">
            <a:solidFill>
              <a:schemeClr val="tx1"/>
            </a:solidFill>
          </a:endParaRPr>
        </a:p>
      </dgm:t>
    </dgm:pt>
    <dgm:pt modelId="{A49CA12B-EE75-443F-A73F-B7CF8FE6536C}" type="sibTrans" cxnId="{DC770DF9-2AF9-4107-A5B9-9F2CA4A3D995}">
      <dgm:prSet/>
      <dgm:spPr/>
      <dgm:t>
        <a:bodyPr/>
        <a:lstStyle/>
        <a:p>
          <a:endParaRPr lang="zh-CN" altLang="en-US">
            <a:solidFill>
              <a:schemeClr val="tx1"/>
            </a:solidFill>
          </a:endParaRPr>
        </a:p>
      </dgm:t>
    </dgm:pt>
    <dgm:pt modelId="{71F885A7-43B5-4072-8C87-4B5975AD0EC5}" type="pres">
      <dgm:prSet presAssocID="{988AF12A-AE35-4DEB-92FE-D43F48D17C51}" presName="linear" presStyleCnt="0">
        <dgm:presLayoutVars>
          <dgm:dir/>
          <dgm:resizeHandles val="exact"/>
        </dgm:presLayoutVars>
      </dgm:prSet>
      <dgm:spPr/>
      <dgm:t>
        <a:bodyPr/>
        <a:lstStyle/>
        <a:p>
          <a:endParaRPr lang="zh-CN" altLang="en-US"/>
        </a:p>
      </dgm:t>
    </dgm:pt>
    <dgm:pt modelId="{9DEE7F5F-890C-4E50-AF50-9C685DB489BC}" type="pres">
      <dgm:prSet presAssocID="{691C87E7-D237-4F79-82CD-9F391D6D6648}" presName="comp" presStyleCnt="0"/>
      <dgm:spPr/>
      <dgm:t>
        <a:bodyPr/>
        <a:lstStyle/>
        <a:p>
          <a:endParaRPr lang="zh-CN" altLang="en-US"/>
        </a:p>
      </dgm:t>
    </dgm:pt>
    <dgm:pt modelId="{176346EF-D051-41CC-AA87-09870F5F6835}" type="pres">
      <dgm:prSet presAssocID="{691C87E7-D237-4F79-82CD-9F391D6D6648}" presName="box" presStyleLbl="node1" presStyleIdx="0" presStyleCnt="1"/>
      <dgm:spPr/>
      <dgm:t>
        <a:bodyPr/>
        <a:lstStyle/>
        <a:p>
          <a:endParaRPr lang="zh-CN" altLang="en-US"/>
        </a:p>
      </dgm:t>
    </dgm:pt>
    <dgm:pt modelId="{3D9D3A8D-41D6-4C3F-89BC-F2AB1B74409F}" type="pres">
      <dgm:prSet presAssocID="{691C87E7-D237-4F79-82CD-9F391D6D6648}" presName="img" presStyleLbl="fgImgPlace1" presStyleIdx="0" presStyleCnt="1" custScaleX="182690" custLinFactNeighborX="42467" custLinFactNeighborY="3173"/>
      <dgm:spPr>
        <a:blipFill rotWithShape="1">
          <a:blip xmlns:r="http://schemas.openxmlformats.org/officeDocument/2006/relationships" r:embed="rId1"/>
          <a:stretch>
            <a:fillRect/>
          </a:stretch>
        </a:blipFill>
      </dgm:spPr>
      <dgm:t>
        <a:bodyPr/>
        <a:lstStyle/>
        <a:p>
          <a:endParaRPr lang="zh-CN" altLang="en-US"/>
        </a:p>
      </dgm:t>
    </dgm:pt>
    <dgm:pt modelId="{B00788DD-1757-465B-BAAB-244F20A5455F}" type="pres">
      <dgm:prSet presAssocID="{691C87E7-D237-4F79-82CD-9F391D6D6648}" presName="text" presStyleLbl="node1" presStyleIdx="0" presStyleCnt="1">
        <dgm:presLayoutVars>
          <dgm:bulletEnabled val="1"/>
        </dgm:presLayoutVars>
      </dgm:prSet>
      <dgm:spPr/>
      <dgm:t>
        <a:bodyPr/>
        <a:lstStyle/>
        <a:p>
          <a:endParaRPr lang="zh-CN" altLang="en-US"/>
        </a:p>
      </dgm:t>
    </dgm:pt>
  </dgm:ptLst>
  <dgm:cxnLst>
    <dgm:cxn modelId="{D08C5A23-B55B-457D-B73A-2CC224F4A37C}" type="presOf" srcId="{691C87E7-D237-4F79-82CD-9F391D6D6648}" destId="{176346EF-D051-41CC-AA87-09870F5F6835}" srcOrd="0" destOrd="0" presId="urn:microsoft.com/office/officeart/2005/8/layout/vList4"/>
    <dgm:cxn modelId="{3AEBD3DB-7A7E-4DC6-8002-21E2D76A9BE6}" type="presOf" srcId="{988AF12A-AE35-4DEB-92FE-D43F48D17C51}" destId="{71F885A7-43B5-4072-8C87-4B5975AD0EC5}" srcOrd="0" destOrd="0" presId="urn:microsoft.com/office/officeart/2005/8/layout/vList4"/>
    <dgm:cxn modelId="{DC770DF9-2AF9-4107-A5B9-9F2CA4A3D995}" srcId="{988AF12A-AE35-4DEB-92FE-D43F48D17C51}" destId="{691C87E7-D237-4F79-82CD-9F391D6D6648}" srcOrd="0" destOrd="0" parTransId="{DDFE76D8-79B4-4DCF-9F05-03A669FD4548}" sibTransId="{A49CA12B-EE75-443F-A73F-B7CF8FE6536C}"/>
    <dgm:cxn modelId="{488195B1-9333-4625-B35A-12C2D6C8018D}" type="presOf" srcId="{691C87E7-D237-4F79-82CD-9F391D6D6648}" destId="{B00788DD-1757-465B-BAAB-244F20A5455F}" srcOrd="1" destOrd="0" presId="urn:microsoft.com/office/officeart/2005/8/layout/vList4"/>
    <dgm:cxn modelId="{6A5361B4-6F49-438F-B8E4-C3584A56DEC8}" type="presParOf" srcId="{71F885A7-43B5-4072-8C87-4B5975AD0EC5}" destId="{9DEE7F5F-890C-4E50-AF50-9C685DB489BC}" srcOrd="0" destOrd="0" presId="urn:microsoft.com/office/officeart/2005/8/layout/vList4"/>
    <dgm:cxn modelId="{6FFECAB7-7949-4A21-B87C-953EC53479FC}" type="presParOf" srcId="{9DEE7F5F-890C-4E50-AF50-9C685DB489BC}" destId="{176346EF-D051-41CC-AA87-09870F5F6835}" srcOrd="0" destOrd="0" presId="urn:microsoft.com/office/officeart/2005/8/layout/vList4"/>
    <dgm:cxn modelId="{01EF0C5A-6224-4805-9AF7-3041A26DD3B8}" type="presParOf" srcId="{9DEE7F5F-890C-4E50-AF50-9C685DB489BC}" destId="{3D9D3A8D-41D6-4C3F-89BC-F2AB1B74409F}" srcOrd="1" destOrd="0" presId="urn:microsoft.com/office/officeart/2005/8/layout/vList4"/>
    <dgm:cxn modelId="{00AEEA85-0446-4A45-BB10-8E457F1EDFD2}" type="presParOf" srcId="{9DEE7F5F-890C-4E50-AF50-9C685DB489BC}" destId="{B00788DD-1757-465B-BAAB-244F20A5455F}" srcOrd="2" destOrd="0" presId="urn:microsoft.com/office/officeart/2005/8/layout/vList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F3E31D-E300-4632-AC67-6FC05A7235FC}" type="doc">
      <dgm:prSet loTypeId="urn:microsoft.com/office/officeart/2008/layout/PictureStrips" loCatId="picture" qsTypeId="urn:microsoft.com/office/officeart/2005/8/quickstyle/simple4" qsCatId="simple" csTypeId="urn:microsoft.com/office/officeart/2005/8/colors/colorful4" csCatId="colorful" phldr="1"/>
      <dgm:spPr/>
      <dgm:t>
        <a:bodyPr/>
        <a:lstStyle/>
        <a:p>
          <a:endParaRPr lang="zh-CN" altLang="en-US"/>
        </a:p>
      </dgm:t>
    </dgm:pt>
    <dgm:pt modelId="{192C7717-2E81-4578-AB4C-380C5C6BDAA1}">
      <dgm:prSet custT="1"/>
      <dgm:spPr/>
      <dgm:t>
        <a:bodyPr lIns="1944000"/>
        <a:lstStyle/>
        <a:p>
          <a:pPr rtl="0">
            <a:lnSpc>
              <a:spcPct val="120000"/>
            </a:lnSpc>
          </a:pPr>
          <a:r>
            <a:rPr lang="zh-CN" altLang="en-US" sz="2200" dirty="0" smtClean="0"/>
            <a:t>        疆域领土、山川气候、自然资源和民族同胞；其中作为民族的国家与文化的共同体在很大程度上重合，它侧重于血缘上和人类学上的“同胞”关系。多民族国家内各民族间则涉及从“血缘”到“精神特质”之缘，再到“地缘”等的多重联系。</a:t>
          </a:r>
        </a:p>
      </dgm:t>
    </dgm:pt>
    <dgm:pt modelId="{6C5B379A-BC43-4562-A8E5-492714C3B204}" type="parTrans" cxnId="{26E05551-24DE-45B8-9A8D-F6BD126EAE83}">
      <dgm:prSet/>
      <dgm:spPr/>
      <dgm:t>
        <a:bodyPr/>
        <a:lstStyle/>
        <a:p>
          <a:endParaRPr lang="zh-CN" altLang="en-US"/>
        </a:p>
      </dgm:t>
    </dgm:pt>
    <dgm:pt modelId="{921CF74D-C334-43B7-B065-5978D17E7E49}" type="sibTrans" cxnId="{26E05551-24DE-45B8-9A8D-F6BD126EAE83}">
      <dgm:prSet/>
      <dgm:spPr/>
      <dgm:t>
        <a:bodyPr/>
        <a:lstStyle/>
        <a:p>
          <a:endParaRPr lang="zh-CN" altLang="en-US"/>
        </a:p>
      </dgm:t>
    </dgm:pt>
    <dgm:pt modelId="{352D1241-F72A-4D62-BEE3-C557952B146A}" type="pres">
      <dgm:prSet presAssocID="{0DF3E31D-E300-4632-AC67-6FC05A7235FC}" presName="Name0" presStyleCnt="0">
        <dgm:presLayoutVars>
          <dgm:dir/>
          <dgm:resizeHandles val="exact"/>
        </dgm:presLayoutVars>
      </dgm:prSet>
      <dgm:spPr/>
      <dgm:t>
        <a:bodyPr/>
        <a:lstStyle/>
        <a:p>
          <a:endParaRPr lang="zh-CN" altLang="en-US"/>
        </a:p>
      </dgm:t>
    </dgm:pt>
    <dgm:pt modelId="{EAC1617F-185B-4864-AC96-95EBCEB0ABA0}" type="pres">
      <dgm:prSet presAssocID="{192C7717-2E81-4578-AB4C-380C5C6BDAA1}" presName="composite" presStyleCnt="0"/>
      <dgm:spPr/>
    </dgm:pt>
    <dgm:pt modelId="{84527C90-D612-42B7-A1BD-0DBCE9F25E44}" type="pres">
      <dgm:prSet presAssocID="{192C7717-2E81-4578-AB4C-380C5C6BDAA1}" presName="rect1" presStyleLbl="trAlignAcc1" presStyleIdx="0" presStyleCnt="1" custScaleY="115098" custLinFactNeighborY="-9353">
        <dgm:presLayoutVars>
          <dgm:bulletEnabled val="1"/>
        </dgm:presLayoutVars>
      </dgm:prSet>
      <dgm:spPr/>
      <dgm:t>
        <a:bodyPr/>
        <a:lstStyle/>
        <a:p>
          <a:endParaRPr lang="zh-CN" altLang="en-US"/>
        </a:p>
      </dgm:t>
    </dgm:pt>
    <dgm:pt modelId="{B56FA91C-64FE-4483-AE26-AE8287098051}" type="pres">
      <dgm:prSet presAssocID="{192C7717-2E81-4578-AB4C-380C5C6BDAA1}" presName="rect2" presStyleLbl="fgImgPlace1" presStyleIdx="0" presStyleCnt="1" custScaleX="164846" custScaleY="138621" custLinFactNeighborX="-250" custLinFactNeighborY="12279"/>
      <dgm:spPr>
        <a:blipFill rotWithShape="1">
          <a:blip xmlns:r="http://schemas.openxmlformats.org/officeDocument/2006/relationships" r:embed="rId1"/>
          <a:stretch>
            <a:fillRect/>
          </a:stretch>
        </a:blipFill>
      </dgm:spPr>
    </dgm:pt>
  </dgm:ptLst>
  <dgm:cxnLst>
    <dgm:cxn modelId="{26E05551-24DE-45B8-9A8D-F6BD126EAE83}" srcId="{0DF3E31D-E300-4632-AC67-6FC05A7235FC}" destId="{192C7717-2E81-4578-AB4C-380C5C6BDAA1}" srcOrd="0" destOrd="0" parTransId="{6C5B379A-BC43-4562-A8E5-492714C3B204}" sibTransId="{921CF74D-C334-43B7-B065-5978D17E7E49}"/>
    <dgm:cxn modelId="{7D3214F5-BAAD-402E-BCDD-E1655FD85D87}" type="presOf" srcId="{192C7717-2E81-4578-AB4C-380C5C6BDAA1}" destId="{84527C90-D612-42B7-A1BD-0DBCE9F25E44}" srcOrd="0" destOrd="0" presId="urn:microsoft.com/office/officeart/2008/layout/PictureStrips"/>
    <dgm:cxn modelId="{BA666709-499D-402F-B292-CD4F1AB6F79E}" type="presOf" srcId="{0DF3E31D-E300-4632-AC67-6FC05A7235FC}" destId="{352D1241-F72A-4D62-BEE3-C557952B146A}" srcOrd="0" destOrd="0" presId="urn:microsoft.com/office/officeart/2008/layout/PictureStrips"/>
    <dgm:cxn modelId="{DB93B94D-678F-424C-B7F4-FF41BAE9AC87}" type="presParOf" srcId="{352D1241-F72A-4D62-BEE3-C557952B146A}" destId="{EAC1617F-185B-4864-AC96-95EBCEB0ABA0}" srcOrd="0" destOrd="0" presId="urn:microsoft.com/office/officeart/2008/layout/PictureStrips"/>
    <dgm:cxn modelId="{97493C62-A2DC-4B6B-8B95-3E69D00DD72B}" type="presParOf" srcId="{EAC1617F-185B-4864-AC96-95EBCEB0ABA0}" destId="{84527C90-D612-42B7-A1BD-0DBCE9F25E44}" srcOrd="0" destOrd="0" presId="urn:microsoft.com/office/officeart/2008/layout/PictureStrips"/>
    <dgm:cxn modelId="{0BD757FC-BAE9-4B13-91CF-D4E944038FB1}" type="presParOf" srcId="{EAC1617F-185B-4864-AC96-95EBCEB0ABA0}" destId="{B56FA91C-64FE-4483-AE26-AE8287098051}"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88AF12A-AE35-4DEB-92FE-D43F48D17C51}" type="doc">
      <dgm:prSet loTypeId="urn:microsoft.com/office/officeart/2005/8/layout/vList4" loCatId="picture" qsTypeId="urn:microsoft.com/office/officeart/2005/8/quickstyle/simple4" qsCatId="simple" csTypeId="urn:microsoft.com/office/officeart/2005/8/colors/colorful3" csCatId="colorful" phldr="1"/>
      <dgm:spPr/>
      <dgm:t>
        <a:bodyPr/>
        <a:lstStyle/>
        <a:p>
          <a:endParaRPr lang="zh-CN" altLang="en-US"/>
        </a:p>
      </dgm:t>
    </dgm:pt>
    <dgm:pt modelId="{691C87E7-D237-4F79-82CD-9F391D6D6648}">
      <dgm:prSet custT="1"/>
      <dgm:spPr/>
      <dgm:t>
        <a:bodyPr lIns="1584000"/>
        <a:lstStyle/>
        <a:p>
          <a:pPr rtl="0">
            <a:lnSpc>
              <a:spcPct val="150000"/>
            </a:lnSpc>
            <a:spcAft>
              <a:spcPts val="0"/>
            </a:spcAft>
          </a:pPr>
          <a:r>
            <a:rPr lang="zh-CN" altLang="en-US" sz="3200" dirty="0" smtClean="0">
              <a:solidFill>
                <a:schemeClr val="tx1"/>
              </a:solidFill>
              <a:latin typeface="黑体" panose="02010609060101010101" pitchFamily="49" charset="-122"/>
              <a:ea typeface="黑体" panose="02010609060101010101" pitchFamily="49" charset="-122"/>
            </a:rPr>
            <a:t>载人航天精神</a:t>
          </a:r>
          <a:endParaRPr lang="en-US" altLang="zh-CN" sz="3200" dirty="0" smtClean="0">
            <a:solidFill>
              <a:schemeClr val="tx1"/>
            </a:solidFill>
            <a:latin typeface="黑体" panose="02010609060101010101" pitchFamily="49" charset="-122"/>
            <a:ea typeface="黑体" panose="02010609060101010101" pitchFamily="49" charset="-122"/>
          </a:endParaRPr>
        </a:p>
        <a:p>
          <a:pPr rtl="0">
            <a:lnSpc>
              <a:spcPct val="120000"/>
            </a:lnSpc>
          </a:pPr>
          <a:r>
            <a:rPr lang="zh-CN" altLang="en-US" sz="2200" dirty="0" smtClean="0">
              <a:solidFill>
                <a:schemeClr val="tx1"/>
              </a:solidFill>
              <a:latin typeface="黑体" panose="02010609060101010101" pitchFamily="49" charset="-122"/>
              <a:ea typeface="黑体" panose="02010609060101010101" pitchFamily="49" charset="-122"/>
            </a:rPr>
            <a:t>热爱祖国、为国争光的坚定信念；</a:t>
          </a:r>
        </a:p>
        <a:p>
          <a:pPr>
            <a:lnSpc>
              <a:spcPct val="120000"/>
            </a:lnSpc>
          </a:pPr>
          <a:r>
            <a:rPr lang="zh-CN" altLang="en-US" sz="2200" dirty="0" smtClean="0">
              <a:solidFill>
                <a:schemeClr val="tx1"/>
              </a:solidFill>
              <a:latin typeface="黑体" panose="02010609060101010101" pitchFamily="49" charset="-122"/>
              <a:ea typeface="黑体" panose="02010609060101010101" pitchFamily="49" charset="-122"/>
            </a:rPr>
            <a:t>勇于登攀、敢于超越的进取意识；</a:t>
          </a:r>
        </a:p>
        <a:p>
          <a:pPr>
            <a:lnSpc>
              <a:spcPct val="120000"/>
            </a:lnSpc>
          </a:pPr>
          <a:r>
            <a:rPr lang="zh-CN" altLang="en-US" sz="2200" dirty="0" smtClean="0">
              <a:solidFill>
                <a:schemeClr val="tx1"/>
              </a:solidFill>
              <a:latin typeface="黑体" panose="02010609060101010101" pitchFamily="49" charset="-122"/>
              <a:ea typeface="黑体" panose="02010609060101010101" pitchFamily="49" charset="-122"/>
            </a:rPr>
            <a:t>科学求实、严肃认真的工作作风；</a:t>
          </a:r>
        </a:p>
        <a:p>
          <a:pPr>
            <a:lnSpc>
              <a:spcPct val="120000"/>
            </a:lnSpc>
          </a:pPr>
          <a:r>
            <a:rPr lang="zh-CN" altLang="en-US" sz="2200" dirty="0" smtClean="0">
              <a:solidFill>
                <a:schemeClr val="tx1"/>
              </a:solidFill>
              <a:latin typeface="黑体" panose="02010609060101010101" pitchFamily="49" charset="-122"/>
              <a:ea typeface="黑体" panose="02010609060101010101" pitchFamily="49" charset="-122"/>
            </a:rPr>
            <a:t>同舟共济、团结协作的大局观念；</a:t>
          </a:r>
        </a:p>
        <a:p>
          <a:pPr>
            <a:lnSpc>
              <a:spcPct val="120000"/>
            </a:lnSpc>
          </a:pPr>
          <a:r>
            <a:rPr lang="zh-CN" altLang="en-US" sz="2200" dirty="0" smtClean="0">
              <a:solidFill>
                <a:schemeClr val="tx1"/>
              </a:solidFill>
              <a:latin typeface="黑体" panose="02010609060101010101" pitchFamily="49" charset="-122"/>
              <a:ea typeface="黑体" panose="02010609060101010101" pitchFamily="49" charset="-122"/>
            </a:rPr>
            <a:t>淡泊名利、默默奉献的崇高品质。</a:t>
          </a:r>
        </a:p>
      </dgm:t>
    </dgm:pt>
    <dgm:pt modelId="{DDFE76D8-79B4-4DCF-9F05-03A669FD4548}" type="parTrans" cxnId="{DC770DF9-2AF9-4107-A5B9-9F2CA4A3D995}">
      <dgm:prSet/>
      <dgm:spPr/>
      <dgm:t>
        <a:bodyPr/>
        <a:lstStyle/>
        <a:p>
          <a:endParaRPr lang="zh-CN" altLang="en-US">
            <a:solidFill>
              <a:schemeClr val="tx1"/>
            </a:solidFill>
          </a:endParaRPr>
        </a:p>
      </dgm:t>
    </dgm:pt>
    <dgm:pt modelId="{A49CA12B-EE75-443F-A73F-B7CF8FE6536C}" type="sibTrans" cxnId="{DC770DF9-2AF9-4107-A5B9-9F2CA4A3D995}">
      <dgm:prSet/>
      <dgm:spPr/>
      <dgm:t>
        <a:bodyPr/>
        <a:lstStyle/>
        <a:p>
          <a:endParaRPr lang="zh-CN" altLang="en-US">
            <a:solidFill>
              <a:schemeClr val="tx1"/>
            </a:solidFill>
          </a:endParaRPr>
        </a:p>
      </dgm:t>
    </dgm:pt>
    <dgm:pt modelId="{71F885A7-43B5-4072-8C87-4B5975AD0EC5}" type="pres">
      <dgm:prSet presAssocID="{988AF12A-AE35-4DEB-92FE-D43F48D17C51}" presName="linear" presStyleCnt="0">
        <dgm:presLayoutVars>
          <dgm:dir/>
          <dgm:resizeHandles val="exact"/>
        </dgm:presLayoutVars>
      </dgm:prSet>
      <dgm:spPr/>
      <dgm:t>
        <a:bodyPr/>
        <a:lstStyle/>
        <a:p>
          <a:endParaRPr lang="zh-CN" altLang="en-US"/>
        </a:p>
      </dgm:t>
    </dgm:pt>
    <dgm:pt modelId="{9DEE7F5F-890C-4E50-AF50-9C685DB489BC}" type="pres">
      <dgm:prSet presAssocID="{691C87E7-D237-4F79-82CD-9F391D6D6648}" presName="comp" presStyleCnt="0"/>
      <dgm:spPr/>
      <dgm:t>
        <a:bodyPr/>
        <a:lstStyle/>
        <a:p>
          <a:endParaRPr lang="zh-CN" altLang="en-US"/>
        </a:p>
      </dgm:t>
    </dgm:pt>
    <dgm:pt modelId="{176346EF-D051-41CC-AA87-09870F5F6835}" type="pres">
      <dgm:prSet presAssocID="{691C87E7-D237-4F79-82CD-9F391D6D6648}" presName="box" presStyleLbl="node1" presStyleIdx="0" presStyleCnt="1" custLinFactNeighborX="-1888" custLinFactNeighborY="-2100"/>
      <dgm:spPr/>
      <dgm:t>
        <a:bodyPr/>
        <a:lstStyle/>
        <a:p>
          <a:endParaRPr lang="zh-CN" altLang="en-US"/>
        </a:p>
      </dgm:t>
    </dgm:pt>
    <dgm:pt modelId="{3D9D3A8D-41D6-4C3F-89BC-F2AB1B74409F}" type="pres">
      <dgm:prSet presAssocID="{691C87E7-D237-4F79-82CD-9F391D6D6648}" presName="img" presStyleLbl="fgImgPlace1" presStyleIdx="0" presStyleCnt="1" custScaleX="182690" custLinFactNeighborX="33029" custLinFactNeighborY="3248"/>
      <dgm:spPr>
        <a:blipFill rotWithShape="1">
          <a:blip xmlns:r="http://schemas.openxmlformats.org/officeDocument/2006/relationships" r:embed="rId1"/>
          <a:stretch>
            <a:fillRect/>
          </a:stretch>
        </a:blipFill>
      </dgm:spPr>
      <dgm:t>
        <a:bodyPr/>
        <a:lstStyle/>
        <a:p>
          <a:endParaRPr lang="zh-CN" altLang="en-US"/>
        </a:p>
      </dgm:t>
    </dgm:pt>
    <dgm:pt modelId="{B00788DD-1757-465B-BAAB-244F20A5455F}" type="pres">
      <dgm:prSet presAssocID="{691C87E7-D237-4F79-82CD-9F391D6D6648}" presName="text" presStyleLbl="node1" presStyleIdx="0" presStyleCnt="1">
        <dgm:presLayoutVars>
          <dgm:bulletEnabled val="1"/>
        </dgm:presLayoutVars>
      </dgm:prSet>
      <dgm:spPr/>
      <dgm:t>
        <a:bodyPr/>
        <a:lstStyle/>
        <a:p>
          <a:endParaRPr lang="zh-CN" altLang="en-US"/>
        </a:p>
      </dgm:t>
    </dgm:pt>
  </dgm:ptLst>
  <dgm:cxnLst>
    <dgm:cxn modelId="{92A78210-D7CF-45EC-AD35-994489C29B83}" type="presOf" srcId="{988AF12A-AE35-4DEB-92FE-D43F48D17C51}" destId="{71F885A7-43B5-4072-8C87-4B5975AD0EC5}" srcOrd="0" destOrd="0" presId="urn:microsoft.com/office/officeart/2005/8/layout/vList4"/>
    <dgm:cxn modelId="{DC770DF9-2AF9-4107-A5B9-9F2CA4A3D995}" srcId="{988AF12A-AE35-4DEB-92FE-D43F48D17C51}" destId="{691C87E7-D237-4F79-82CD-9F391D6D6648}" srcOrd="0" destOrd="0" parTransId="{DDFE76D8-79B4-4DCF-9F05-03A669FD4548}" sibTransId="{A49CA12B-EE75-443F-A73F-B7CF8FE6536C}"/>
    <dgm:cxn modelId="{DD60C260-CAC2-4182-BC4A-66CE6EFB071B}" type="presOf" srcId="{691C87E7-D237-4F79-82CD-9F391D6D6648}" destId="{176346EF-D051-41CC-AA87-09870F5F6835}" srcOrd="0" destOrd="0" presId="urn:microsoft.com/office/officeart/2005/8/layout/vList4"/>
    <dgm:cxn modelId="{94A94496-8DA6-4F63-B9F8-19B7D7F2D7AD}" type="presOf" srcId="{691C87E7-D237-4F79-82CD-9F391D6D6648}" destId="{B00788DD-1757-465B-BAAB-244F20A5455F}" srcOrd="1" destOrd="0" presId="urn:microsoft.com/office/officeart/2005/8/layout/vList4"/>
    <dgm:cxn modelId="{12D24C83-3754-4D03-9B1A-5EB388A7794F}" type="presParOf" srcId="{71F885A7-43B5-4072-8C87-4B5975AD0EC5}" destId="{9DEE7F5F-890C-4E50-AF50-9C685DB489BC}" srcOrd="0" destOrd="0" presId="urn:microsoft.com/office/officeart/2005/8/layout/vList4"/>
    <dgm:cxn modelId="{910E886A-5B31-4B82-B918-B818F3583414}" type="presParOf" srcId="{9DEE7F5F-890C-4E50-AF50-9C685DB489BC}" destId="{176346EF-D051-41CC-AA87-09870F5F6835}" srcOrd="0" destOrd="0" presId="urn:microsoft.com/office/officeart/2005/8/layout/vList4"/>
    <dgm:cxn modelId="{622B2A89-B889-4C21-87E8-FD8A5B94351A}" type="presParOf" srcId="{9DEE7F5F-890C-4E50-AF50-9C685DB489BC}" destId="{3D9D3A8D-41D6-4C3F-89BC-F2AB1B74409F}" srcOrd="1" destOrd="0" presId="urn:microsoft.com/office/officeart/2005/8/layout/vList4"/>
    <dgm:cxn modelId="{2140CF13-4933-4075-9CE6-B3ADD0988B75}" type="presParOf" srcId="{9DEE7F5F-890C-4E50-AF50-9C685DB489BC}" destId="{B00788DD-1757-465B-BAAB-244F20A5455F}" srcOrd="2" destOrd="0" presId="urn:microsoft.com/office/officeart/2005/8/layout/vList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88AF12A-AE35-4DEB-92FE-D43F48D17C51}" type="doc">
      <dgm:prSet loTypeId="urn:microsoft.com/office/officeart/2005/8/layout/vList4" loCatId="picture" qsTypeId="urn:microsoft.com/office/officeart/2005/8/quickstyle/simple4" qsCatId="simple" csTypeId="urn:microsoft.com/office/officeart/2005/8/colors/colorful2" csCatId="colorful" phldr="1"/>
      <dgm:spPr/>
      <dgm:t>
        <a:bodyPr/>
        <a:lstStyle/>
        <a:p>
          <a:endParaRPr lang="zh-CN" altLang="en-US"/>
        </a:p>
      </dgm:t>
    </dgm:pt>
    <dgm:pt modelId="{691C87E7-D237-4F79-82CD-9F391D6D6648}">
      <dgm:prSet custT="1"/>
      <dgm:spPr/>
      <dgm:t>
        <a:bodyPr lIns="1584000"/>
        <a:lstStyle/>
        <a:p>
          <a:pPr rtl="0">
            <a:lnSpc>
              <a:spcPct val="120000"/>
            </a:lnSpc>
            <a:spcAft>
              <a:spcPts val="0"/>
            </a:spcAft>
          </a:pPr>
          <a:r>
            <a:rPr lang="en-US" altLang="en-US" sz="3200" dirty="0" smtClean="0">
              <a:solidFill>
                <a:schemeClr val="tx1"/>
              </a:solidFill>
              <a:latin typeface="黑体" panose="02010609060101010101" pitchFamily="49" charset="-122"/>
              <a:ea typeface="黑体" panose="02010609060101010101" pitchFamily="49" charset="-122"/>
            </a:rPr>
            <a:t>98</a:t>
          </a:r>
          <a:r>
            <a:rPr lang="zh-CN" altLang="en-US" sz="3200" dirty="0" smtClean="0">
              <a:solidFill>
                <a:schemeClr val="tx1"/>
              </a:solidFill>
              <a:latin typeface="黑体" panose="02010609060101010101" pitchFamily="49" charset="-122"/>
              <a:ea typeface="黑体" panose="02010609060101010101" pitchFamily="49" charset="-122"/>
            </a:rPr>
            <a:t>抗洪精神 </a:t>
          </a:r>
          <a:endParaRPr lang="en-US" altLang="zh-CN" sz="3200" dirty="0" smtClean="0">
            <a:solidFill>
              <a:schemeClr val="tx1"/>
            </a:solidFill>
            <a:latin typeface="黑体" panose="02010609060101010101" pitchFamily="49" charset="-122"/>
            <a:ea typeface="黑体" panose="02010609060101010101" pitchFamily="49" charset="-122"/>
          </a:endParaRPr>
        </a:p>
        <a:p>
          <a:pPr rtl="0">
            <a:lnSpc>
              <a:spcPct val="120000"/>
            </a:lnSpc>
          </a:pPr>
          <a:r>
            <a:rPr lang="zh-CN" altLang="en-US" sz="2400" dirty="0" smtClean="0">
              <a:solidFill>
                <a:schemeClr val="tx1"/>
              </a:solidFill>
              <a:latin typeface="黑体" panose="02010609060101010101" pitchFamily="49" charset="-122"/>
              <a:ea typeface="黑体" panose="02010609060101010101" pitchFamily="49" charset="-122"/>
            </a:rPr>
            <a:t>万众一心，众志成城，</a:t>
          </a:r>
          <a:endParaRPr lang="en-US" altLang="zh-CN" sz="2400" dirty="0" smtClean="0">
            <a:solidFill>
              <a:schemeClr val="tx1"/>
            </a:solidFill>
            <a:latin typeface="黑体" panose="02010609060101010101" pitchFamily="49" charset="-122"/>
            <a:ea typeface="黑体" panose="02010609060101010101" pitchFamily="49" charset="-122"/>
          </a:endParaRPr>
        </a:p>
        <a:p>
          <a:pPr rtl="0">
            <a:lnSpc>
              <a:spcPct val="120000"/>
            </a:lnSpc>
          </a:pPr>
          <a:r>
            <a:rPr lang="zh-CN" altLang="en-US" sz="2400" dirty="0" smtClean="0">
              <a:solidFill>
                <a:schemeClr val="tx1"/>
              </a:solidFill>
              <a:latin typeface="黑体" panose="02010609060101010101" pitchFamily="49" charset="-122"/>
              <a:ea typeface="黑体" panose="02010609060101010101" pitchFamily="49" charset="-122"/>
            </a:rPr>
            <a:t>不怕困难，</a:t>
          </a:r>
        </a:p>
        <a:p>
          <a:pPr>
            <a:lnSpc>
              <a:spcPct val="120000"/>
            </a:lnSpc>
          </a:pPr>
          <a:r>
            <a:rPr lang="zh-CN" altLang="en-US" sz="2400" dirty="0" smtClean="0">
              <a:solidFill>
                <a:schemeClr val="tx1"/>
              </a:solidFill>
              <a:latin typeface="黑体" panose="02010609060101010101" pitchFamily="49" charset="-122"/>
              <a:ea typeface="黑体" panose="02010609060101010101" pitchFamily="49" charset="-122"/>
            </a:rPr>
            <a:t>顽强拼搏，坚韧不拔，</a:t>
          </a:r>
          <a:endParaRPr lang="en-US" altLang="zh-CN" sz="2400" dirty="0" smtClean="0">
            <a:solidFill>
              <a:schemeClr val="tx1"/>
            </a:solidFill>
            <a:latin typeface="黑体" panose="02010609060101010101" pitchFamily="49" charset="-122"/>
            <a:ea typeface="黑体" panose="02010609060101010101" pitchFamily="49" charset="-122"/>
          </a:endParaRPr>
        </a:p>
        <a:p>
          <a:pPr>
            <a:lnSpc>
              <a:spcPct val="120000"/>
            </a:lnSpc>
          </a:pPr>
          <a:r>
            <a:rPr lang="zh-CN" altLang="en-US" sz="2400" dirty="0" smtClean="0">
              <a:solidFill>
                <a:schemeClr val="tx1"/>
              </a:solidFill>
              <a:latin typeface="黑体" panose="02010609060101010101" pitchFamily="49" charset="-122"/>
              <a:ea typeface="黑体" panose="02010609060101010101" pitchFamily="49" charset="-122"/>
            </a:rPr>
            <a:t>敢于胜利。</a:t>
          </a:r>
        </a:p>
      </dgm:t>
    </dgm:pt>
    <dgm:pt modelId="{DDFE76D8-79B4-4DCF-9F05-03A669FD4548}" type="parTrans" cxnId="{DC770DF9-2AF9-4107-A5B9-9F2CA4A3D995}">
      <dgm:prSet/>
      <dgm:spPr/>
      <dgm:t>
        <a:bodyPr/>
        <a:lstStyle/>
        <a:p>
          <a:endParaRPr lang="zh-CN" altLang="en-US">
            <a:solidFill>
              <a:schemeClr val="tx1"/>
            </a:solidFill>
          </a:endParaRPr>
        </a:p>
      </dgm:t>
    </dgm:pt>
    <dgm:pt modelId="{A49CA12B-EE75-443F-A73F-B7CF8FE6536C}" type="sibTrans" cxnId="{DC770DF9-2AF9-4107-A5B9-9F2CA4A3D995}">
      <dgm:prSet/>
      <dgm:spPr/>
      <dgm:t>
        <a:bodyPr/>
        <a:lstStyle/>
        <a:p>
          <a:endParaRPr lang="zh-CN" altLang="en-US">
            <a:solidFill>
              <a:schemeClr val="tx1"/>
            </a:solidFill>
          </a:endParaRPr>
        </a:p>
      </dgm:t>
    </dgm:pt>
    <dgm:pt modelId="{71F885A7-43B5-4072-8C87-4B5975AD0EC5}" type="pres">
      <dgm:prSet presAssocID="{988AF12A-AE35-4DEB-92FE-D43F48D17C51}" presName="linear" presStyleCnt="0">
        <dgm:presLayoutVars>
          <dgm:dir/>
          <dgm:resizeHandles val="exact"/>
        </dgm:presLayoutVars>
      </dgm:prSet>
      <dgm:spPr/>
      <dgm:t>
        <a:bodyPr/>
        <a:lstStyle/>
        <a:p>
          <a:endParaRPr lang="zh-CN" altLang="en-US"/>
        </a:p>
      </dgm:t>
    </dgm:pt>
    <dgm:pt modelId="{9DEE7F5F-890C-4E50-AF50-9C685DB489BC}" type="pres">
      <dgm:prSet presAssocID="{691C87E7-D237-4F79-82CD-9F391D6D6648}" presName="comp" presStyleCnt="0"/>
      <dgm:spPr/>
      <dgm:t>
        <a:bodyPr/>
        <a:lstStyle/>
        <a:p>
          <a:endParaRPr lang="zh-CN" altLang="en-US"/>
        </a:p>
      </dgm:t>
    </dgm:pt>
    <dgm:pt modelId="{176346EF-D051-41CC-AA87-09870F5F6835}" type="pres">
      <dgm:prSet presAssocID="{691C87E7-D237-4F79-82CD-9F391D6D6648}" presName="box" presStyleLbl="node1" presStyleIdx="0" presStyleCnt="1" custLinFactNeighborX="-1888" custLinFactNeighborY="-2100"/>
      <dgm:spPr/>
      <dgm:t>
        <a:bodyPr/>
        <a:lstStyle/>
        <a:p>
          <a:endParaRPr lang="zh-CN" altLang="en-US"/>
        </a:p>
      </dgm:t>
    </dgm:pt>
    <dgm:pt modelId="{3D9D3A8D-41D6-4C3F-89BC-F2AB1B74409F}" type="pres">
      <dgm:prSet presAssocID="{691C87E7-D237-4F79-82CD-9F391D6D6648}" presName="img" presStyleLbl="fgImgPlace1" presStyleIdx="0" presStyleCnt="1" custScaleX="180503" custScaleY="99476" custLinFactNeighborX="31222" custLinFactNeighborY="2986"/>
      <dgm:spPr>
        <a:blipFill rotWithShape="1">
          <a:blip xmlns:r="http://schemas.openxmlformats.org/officeDocument/2006/relationships" r:embed="rId1"/>
          <a:stretch>
            <a:fillRect/>
          </a:stretch>
        </a:blipFill>
      </dgm:spPr>
      <dgm:t>
        <a:bodyPr/>
        <a:lstStyle/>
        <a:p>
          <a:endParaRPr lang="zh-CN" altLang="en-US"/>
        </a:p>
      </dgm:t>
    </dgm:pt>
    <dgm:pt modelId="{B00788DD-1757-465B-BAAB-244F20A5455F}" type="pres">
      <dgm:prSet presAssocID="{691C87E7-D237-4F79-82CD-9F391D6D6648}" presName="text" presStyleLbl="node1" presStyleIdx="0" presStyleCnt="1">
        <dgm:presLayoutVars>
          <dgm:bulletEnabled val="1"/>
        </dgm:presLayoutVars>
      </dgm:prSet>
      <dgm:spPr/>
      <dgm:t>
        <a:bodyPr/>
        <a:lstStyle/>
        <a:p>
          <a:endParaRPr lang="zh-CN" altLang="en-US"/>
        </a:p>
      </dgm:t>
    </dgm:pt>
  </dgm:ptLst>
  <dgm:cxnLst>
    <dgm:cxn modelId="{8C9F3E10-2912-4121-AD5E-D2C203053689}" type="presOf" srcId="{691C87E7-D237-4F79-82CD-9F391D6D6648}" destId="{B00788DD-1757-465B-BAAB-244F20A5455F}" srcOrd="1" destOrd="0" presId="urn:microsoft.com/office/officeart/2005/8/layout/vList4"/>
    <dgm:cxn modelId="{DC770DF9-2AF9-4107-A5B9-9F2CA4A3D995}" srcId="{988AF12A-AE35-4DEB-92FE-D43F48D17C51}" destId="{691C87E7-D237-4F79-82CD-9F391D6D6648}" srcOrd="0" destOrd="0" parTransId="{DDFE76D8-79B4-4DCF-9F05-03A669FD4548}" sibTransId="{A49CA12B-EE75-443F-A73F-B7CF8FE6536C}"/>
    <dgm:cxn modelId="{6E270243-10B6-4872-83A8-EBC6DE014487}" type="presOf" srcId="{691C87E7-D237-4F79-82CD-9F391D6D6648}" destId="{176346EF-D051-41CC-AA87-09870F5F6835}" srcOrd="0" destOrd="0" presId="urn:microsoft.com/office/officeart/2005/8/layout/vList4"/>
    <dgm:cxn modelId="{58839B9B-2653-4066-A028-F8C826732F17}" type="presOf" srcId="{988AF12A-AE35-4DEB-92FE-D43F48D17C51}" destId="{71F885A7-43B5-4072-8C87-4B5975AD0EC5}" srcOrd="0" destOrd="0" presId="urn:microsoft.com/office/officeart/2005/8/layout/vList4"/>
    <dgm:cxn modelId="{6ADF10BE-E78B-43B3-A384-13AEA571D102}" type="presParOf" srcId="{71F885A7-43B5-4072-8C87-4B5975AD0EC5}" destId="{9DEE7F5F-890C-4E50-AF50-9C685DB489BC}" srcOrd="0" destOrd="0" presId="urn:microsoft.com/office/officeart/2005/8/layout/vList4"/>
    <dgm:cxn modelId="{02C39BFF-40C5-49EF-9C20-C922A3046119}" type="presParOf" srcId="{9DEE7F5F-890C-4E50-AF50-9C685DB489BC}" destId="{176346EF-D051-41CC-AA87-09870F5F6835}" srcOrd="0" destOrd="0" presId="urn:microsoft.com/office/officeart/2005/8/layout/vList4"/>
    <dgm:cxn modelId="{C659EF1D-2765-4616-A583-04F5ECEF494F}" type="presParOf" srcId="{9DEE7F5F-890C-4E50-AF50-9C685DB489BC}" destId="{3D9D3A8D-41D6-4C3F-89BC-F2AB1B74409F}" srcOrd="1" destOrd="0" presId="urn:microsoft.com/office/officeart/2005/8/layout/vList4"/>
    <dgm:cxn modelId="{9558ED96-183C-41EC-976A-5FBD6568035A}" type="presParOf" srcId="{9DEE7F5F-890C-4E50-AF50-9C685DB489BC}" destId="{B00788DD-1757-465B-BAAB-244F20A5455F}" srcOrd="2" destOrd="0" presId="urn:microsoft.com/office/officeart/2005/8/layout/vList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88AF12A-AE35-4DEB-92FE-D43F48D17C51}" type="doc">
      <dgm:prSet loTypeId="urn:microsoft.com/office/officeart/2005/8/layout/vList4" loCatId="picture" qsTypeId="urn:microsoft.com/office/officeart/2005/8/quickstyle/simple4" qsCatId="simple" csTypeId="urn:microsoft.com/office/officeart/2005/8/colors/colorful4" csCatId="colorful" phldr="1"/>
      <dgm:spPr/>
      <dgm:t>
        <a:bodyPr/>
        <a:lstStyle/>
        <a:p>
          <a:endParaRPr lang="zh-CN" altLang="en-US"/>
        </a:p>
      </dgm:t>
    </dgm:pt>
    <dgm:pt modelId="{691C87E7-D237-4F79-82CD-9F391D6D6648}">
      <dgm:prSet custT="1"/>
      <dgm:spPr/>
      <dgm:t>
        <a:bodyPr lIns="1584000"/>
        <a:lstStyle/>
        <a:p>
          <a:pPr rtl="0">
            <a:lnSpc>
              <a:spcPct val="140000"/>
            </a:lnSpc>
            <a:spcAft>
              <a:spcPts val="0"/>
            </a:spcAft>
          </a:pPr>
          <a:r>
            <a:rPr lang="zh-CN" altLang="en-US" sz="3200" dirty="0" smtClean="0">
              <a:solidFill>
                <a:schemeClr val="tx1"/>
              </a:solidFill>
              <a:latin typeface="黑体" panose="02010609060101010101" pitchFamily="49" charset="-122"/>
              <a:ea typeface="黑体" panose="02010609060101010101" pitchFamily="49" charset="-122"/>
            </a:rPr>
            <a:t>三峡移民精神</a:t>
          </a:r>
          <a:endParaRPr lang="en-US" altLang="zh-CN" sz="3200" dirty="0" smtClean="0">
            <a:solidFill>
              <a:schemeClr val="tx1"/>
            </a:solidFill>
            <a:latin typeface="黑体" panose="02010609060101010101" pitchFamily="49" charset="-122"/>
            <a:ea typeface="黑体" panose="02010609060101010101" pitchFamily="49" charset="-122"/>
          </a:endParaRPr>
        </a:p>
        <a:p>
          <a:pPr rtl="0">
            <a:lnSpc>
              <a:spcPct val="140000"/>
            </a:lnSpc>
            <a:spcAft>
              <a:spcPts val="0"/>
            </a:spcAft>
          </a:pPr>
          <a:r>
            <a:rPr lang="zh-CN" altLang="en-US" sz="2200" dirty="0" smtClean="0">
              <a:solidFill>
                <a:schemeClr val="tx1"/>
              </a:solidFill>
              <a:latin typeface="黑体" panose="02010609060101010101" pitchFamily="49" charset="-122"/>
              <a:ea typeface="黑体" panose="02010609060101010101" pitchFamily="49" charset="-122"/>
            </a:rPr>
            <a:t>    顾全大局的爱国精神，</a:t>
          </a:r>
        </a:p>
        <a:p>
          <a:pPr>
            <a:lnSpc>
              <a:spcPct val="140000"/>
            </a:lnSpc>
            <a:spcAft>
              <a:spcPts val="0"/>
            </a:spcAft>
          </a:pPr>
          <a:r>
            <a:rPr lang="zh-CN" altLang="en-US" sz="2200" dirty="0" smtClean="0">
              <a:solidFill>
                <a:schemeClr val="tx1"/>
              </a:solidFill>
              <a:latin typeface="黑体" panose="02010609060101010101" pitchFamily="49" charset="-122"/>
              <a:ea typeface="黑体" panose="02010609060101010101" pitchFamily="49" charset="-122"/>
            </a:rPr>
            <a:t>    舍已为公的奉献精神，</a:t>
          </a:r>
        </a:p>
        <a:p>
          <a:pPr>
            <a:lnSpc>
              <a:spcPct val="140000"/>
            </a:lnSpc>
            <a:spcAft>
              <a:spcPts val="0"/>
            </a:spcAft>
          </a:pPr>
          <a:r>
            <a:rPr lang="zh-CN" altLang="en-US" sz="2200" dirty="0" smtClean="0">
              <a:solidFill>
                <a:schemeClr val="tx1"/>
              </a:solidFill>
              <a:latin typeface="黑体" panose="02010609060101010101" pitchFamily="49" charset="-122"/>
              <a:ea typeface="黑体" panose="02010609060101010101" pitchFamily="49" charset="-122"/>
            </a:rPr>
            <a:t>    万众一心的协作精神，</a:t>
          </a:r>
        </a:p>
        <a:p>
          <a:pPr>
            <a:lnSpc>
              <a:spcPct val="140000"/>
            </a:lnSpc>
            <a:spcAft>
              <a:spcPts val="0"/>
            </a:spcAft>
          </a:pPr>
          <a:r>
            <a:rPr lang="zh-CN" altLang="en-US" sz="2200" dirty="0" smtClean="0">
              <a:solidFill>
                <a:schemeClr val="tx1"/>
              </a:solidFill>
              <a:latin typeface="黑体" panose="02010609060101010101" pitchFamily="49" charset="-122"/>
              <a:ea typeface="黑体" panose="02010609060101010101" pitchFamily="49" charset="-122"/>
            </a:rPr>
            <a:t>    艰苦创业的拼博精神。</a:t>
          </a:r>
        </a:p>
      </dgm:t>
    </dgm:pt>
    <dgm:pt modelId="{DDFE76D8-79B4-4DCF-9F05-03A669FD4548}" type="parTrans" cxnId="{DC770DF9-2AF9-4107-A5B9-9F2CA4A3D995}">
      <dgm:prSet/>
      <dgm:spPr/>
      <dgm:t>
        <a:bodyPr/>
        <a:lstStyle/>
        <a:p>
          <a:endParaRPr lang="zh-CN" altLang="en-US">
            <a:solidFill>
              <a:schemeClr val="tx1"/>
            </a:solidFill>
          </a:endParaRPr>
        </a:p>
      </dgm:t>
    </dgm:pt>
    <dgm:pt modelId="{A49CA12B-EE75-443F-A73F-B7CF8FE6536C}" type="sibTrans" cxnId="{DC770DF9-2AF9-4107-A5B9-9F2CA4A3D995}">
      <dgm:prSet/>
      <dgm:spPr/>
      <dgm:t>
        <a:bodyPr/>
        <a:lstStyle/>
        <a:p>
          <a:endParaRPr lang="zh-CN" altLang="en-US">
            <a:solidFill>
              <a:schemeClr val="tx1"/>
            </a:solidFill>
          </a:endParaRPr>
        </a:p>
      </dgm:t>
    </dgm:pt>
    <dgm:pt modelId="{71F885A7-43B5-4072-8C87-4B5975AD0EC5}" type="pres">
      <dgm:prSet presAssocID="{988AF12A-AE35-4DEB-92FE-D43F48D17C51}" presName="linear" presStyleCnt="0">
        <dgm:presLayoutVars>
          <dgm:dir/>
          <dgm:resizeHandles val="exact"/>
        </dgm:presLayoutVars>
      </dgm:prSet>
      <dgm:spPr/>
      <dgm:t>
        <a:bodyPr/>
        <a:lstStyle/>
        <a:p>
          <a:endParaRPr lang="zh-CN" altLang="en-US"/>
        </a:p>
      </dgm:t>
    </dgm:pt>
    <dgm:pt modelId="{9DEE7F5F-890C-4E50-AF50-9C685DB489BC}" type="pres">
      <dgm:prSet presAssocID="{691C87E7-D237-4F79-82CD-9F391D6D6648}" presName="comp" presStyleCnt="0"/>
      <dgm:spPr/>
      <dgm:t>
        <a:bodyPr/>
        <a:lstStyle/>
        <a:p>
          <a:endParaRPr lang="zh-CN" altLang="en-US"/>
        </a:p>
      </dgm:t>
    </dgm:pt>
    <dgm:pt modelId="{176346EF-D051-41CC-AA87-09870F5F6835}" type="pres">
      <dgm:prSet presAssocID="{691C87E7-D237-4F79-82CD-9F391D6D6648}" presName="box" presStyleLbl="node1" presStyleIdx="0" presStyleCnt="1"/>
      <dgm:spPr/>
      <dgm:t>
        <a:bodyPr/>
        <a:lstStyle/>
        <a:p>
          <a:endParaRPr lang="zh-CN" altLang="en-US"/>
        </a:p>
      </dgm:t>
    </dgm:pt>
    <dgm:pt modelId="{3D9D3A8D-41D6-4C3F-89BC-F2AB1B74409F}" type="pres">
      <dgm:prSet presAssocID="{691C87E7-D237-4F79-82CD-9F391D6D6648}" presName="img" presStyleLbl="fgImgPlace1" presStyleIdx="0" presStyleCnt="1" custScaleX="194654" custLinFactNeighborX="44193" custLinFactNeighborY="3173"/>
      <dgm:spPr>
        <a:blipFill rotWithShape="1">
          <a:blip xmlns:r="http://schemas.openxmlformats.org/officeDocument/2006/relationships" r:embed="rId1"/>
          <a:stretch>
            <a:fillRect/>
          </a:stretch>
        </a:blipFill>
      </dgm:spPr>
      <dgm:t>
        <a:bodyPr/>
        <a:lstStyle/>
        <a:p>
          <a:endParaRPr lang="zh-CN" altLang="en-US"/>
        </a:p>
      </dgm:t>
    </dgm:pt>
    <dgm:pt modelId="{B00788DD-1757-465B-BAAB-244F20A5455F}" type="pres">
      <dgm:prSet presAssocID="{691C87E7-D237-4F79-82CD-9F391D6D6648}" presName="text" presStyleLbl="node1" presStyleIdx="0" presStyleCnt="1">
        <dgm:presLayoutVars>
          <dgm:bulletEnabled val="1"/>
        </dgm:presLayoutVars>
      </dgm:prSet>
      <dgm:spPr/>
      <dgm:t>
        <a:bodyPr/>
        <a:lstStyle/>
        <a:p>
          <a:endParaRPr lang="zh-CN" altLang="en-US"/>
        </a:p>
      </dgm:t>
    </dgm:pt>
  </dgm:ptLst>
  <dgm:cxnLst>
    <dgm:cxn modelId="{F0D9987E-8600-4F2B-9DDF-2441876CDAA9}" type="presOf" srcId="{691C87E7-D237-4F79-82CD-9F391D6D6648}" destId="{176346EF-D051-41CC-AA87-09870F5F6835}" srcOrd="0" destOrd="0" presId="urn:microsoft.com/office/officeart/2005/8/layout/vList4"/>
    <dgm:cxn modelId="{DC770DF9-2AF9-4107-A5B9-9F2CA4A3D995}" srcId="{988AF12A-AE35-4DEB-92FE-D43F48D17C51}" destId="{691C87E7-D237-4F79-82CD-9F391D6D6648}" srcOrd="0" destOrd="0" parTransId="{DDFE76D8-79B4-4DCF-9F05-03A669FD4548}" sibTransId="{A49CA12B-EE75-443F-A73F-B7CF8FE6536C}"/>
    <dgm:cxn modelId="{D28F1170-DA9F-4EEC-B8FE-6F2A4D1290EF}" type="presOf" srcId="{691C87E7-D237-4F79-82CD-9F391D6D6648}" destId="{B00788DD-1757-465B-BAAB-244F20A5455F}" srcOrd="1" destOrd="0" presId="urn:microsoft.com/office/officeart/2005/8/layout/vList4"/>
    <dgm:cxn modelId="{01E46DB8-A419-418B-9C60-201EB84E8F16}" type="presOf" srcId="{988AF12A-AE35-4DEB-92FE-D43F48D17C51}" destId="{71F885A7-43B5-4072-8C87-4B5975AD0EC5}" srcOrd="0" destOrd="0" presId="urn:microsoft.com/office/officeart/2005/8/layout/vList4"/>
    <dgm:cxn modelId="{024FD03B-D1D8-48CD-A115-AE9AAC24BD32}" type="presParOf" srcId="{71F885A7-43B5-4072-8C87-4B5975AD0EC5}" destId="{9DEE7F5F-890C-4E50-AF50-9C685DB489BC}" srcOrd="0" destOrd="0" presId="urn:microsoft.com/office/officeart/2005/8/layout/vList4"/>
    <dgm:cxn modelId="{32A275E2-1537-4AA7-80DF-9E8F8B98AD6F}" type="presParOf" srcId="{9DEE7F5F-890C-4E50-AF50-9C685DB489BC}" destId="{176346EF-D051-41CC-AA87-09870F5F6835}" srcOrd="0" destOrd="0" presId="urn:microsoft.com/office/officeart/2005/8/layout/vList4"/>
    <dgm:cxn modelId="{D98511A9-6722-414D-BD53-42F1C5E124D4}" type="presParOf" srcId="{9DEE7F5F-890C-4E50-AF50-9C685DB489BC}" destId="{3D9D3A8D-41D6-4C3F-89BC-F2AB1B74409F}" srcOrd="1" destOrd="0" presId="urn:microsoft.com/office/officeart/2005/8/layout/vList4"/>
    <dgm:cxn modelId="{4E4C8C6B-6500-4A03-80EE-1F30EA0CD9FD}" type="presParOf" srcId="{9DEE7F5F-890C-4E50-AF50-9C685DB489BC}" destId="{B00788DD-1757-465B-BAAB-244F20A5455F}" srcOrd="2" destOrd="0" presId="urn:microsoft.com/office/officeart/2005/8/layout/vList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564BA4B-5EB0-443C-B50A-2DA0A92092B7}" type="doc">
      <dgm:prSet loTypeId="urn:microsoft.com/office/officeart/2005/8/layout/hierarchy3" loCatId="hierarchy" qsTypeId="urn:microsoft.com/office/officeart/2005/8/quickstyle/simple4" qsCatId="simple" csTypeId="urn:microsoft.com/office/officeart/2005/8/colors/colorful3" csCatId="colorful" phldr="1"/>
      <dgm:spPr/>
      <dgm:t>
        <a:bodyPr/>
        <a:lstStyle/>
        <a:p>
          <a:endParaRPr lang="zh-CN" altLang="en-US"/>
        </a:p>
      </dgm:t>
    </dgm:pt>
    <dgm:pt modelId="{E3ED6055-3DD9-4DD5-B0D7-98C47CEA754D}">
      <dgm:prSet phldrT="[文本]"/>
      <dgm:spPr/>
      <dgm:t>
        <a:bodyPr/>
        <a:lstStyle/>
        <a:p>
          <a:r>
            <a:rPr lang="zh-CN" altLang="en-US" b="0" dirty="0" smtClean="0">
              <a:solidFill>
                <a:schemeClr val="tx1"/>
              </a:solidFill>
              <a:latin typeface="+mn-ea"/>
              <a:ea typeface="+mn-ea"/>
            </a:rPr>
            <a:t>顺应时代潮流</a:t>
          </a:r>
          <a:endParaRPr lang="zh-CN" altLang="en-US" b="0" dirty="0">
            <a:solidFill>
              <a:schemeClr val="tx1"/>
            </a:solidFill>
            <a:latin typeface="+mn-ea"/>
            <a:ea typeface="+mn-ea"/>
          </a:endParaRPr>
        </a:p>
      </dgm:t>
    </dgm:pt>
    <dgm:pt modelId="{EDD887EB-4C88-4314-95E2-0038625F7F7C}" type="parTrans" cxnId="{C433E559-71C1-47F5-9ECB-B80537EDDA2B}">
      <dgm:prSet/>
      <dgm:spPr/>
      <dgm:t>
        <a:bodyPr/>
        <a:lstStyle/>
        <a:p>
          <a:endParaRPr lang="zh-CN" altLang="en-US" b="0">
            <a:latin typeface="+mn-ea"/>
            <a:ea typeface="+mn-ea"/>
          </a:endParaRPr>
        </a:p>
      </dgm:t>
    </dgm:pt>
    <dgm:pt modelId="{91382EDF-538C-480C-9328-5CCF6F363F6A}" type="sibTrans" cxnId="{C433E559-71C1-47F5-9ECB-B80537EDDA2B}">
      <dgm:prSet/>
      <dgm:spPr/>
      <dgm:t>
        <a:bodyPr/>
        <a:lstStyle/>
        <a:p>
          <a:endParaRPr lang="zh-CN" altLang="en-US" b="0">
            <a:latin typeface="+mn-ea"/>
            <a:ea typeface="+mn-ea"/>
          </a:endParaRPr>
        </a:p>
      </dgm:t>
    </dgm:pt>
    <dgm:pt modelId="{7CC1965A-5568-42DE-B105-1EA6DFE36208}">
      <dgm:prSet phldrT="[文本]" custT="1"/>
      <dgm:spPr/>
      <dgm:t>
        <a:bodyPr/>
        <a:lstStyle/>
        <a:p>
          <a:r>
            <a:rPr lang="zh-CN" altLang="en-US" sz="2400" b="0" dirty="0" smtClean="0">
              <a:latin typeface="+mn-ea"/>
              <a:ea typeface="+mn-ea"/>
            </a:rPr>
            <a:t>思想观念</a:t>
          </a:r>
          <a:endParaRPr lang="zh-CN" altLang="en-US" sz="2400" b="0" dirty="0">
            <a:latin typeface="+mn-ea"/>
            <a:ea typeface="+mn-ea"/>
          </a:endParaRPr>
        </a:p>
      </dgm:t>
    </dgm:pt>
    <dgm:pt modelId="{B4414DCF-78FA-4979-97D1-168192E26466}" type="parTrans" cxnId="{5D5CA266-23D0-4BB0-ADD8-EF197ABA8E74}">
      <dgm:prSet/>
      <dgm:spPr/>
      <dgm:t>
        <a:bodyPr/>
        <a:lstStyle/>
        <a:p>
          <a:endParaRPr lang="zh-CN" altLang="en-US" b="0">
            <a:latin typeface="+mn-ea"/>
            <a:ea typeface="+mn-ea"/>
          </a:endParaRPr>
        </a:p>
      </dgm:t>
    </dgm:pt>
    <dgm:pt modelId="{2F0A92CE-831B-484C-8AE3-BC1953E3DD12}" type="sibTrans" cxnId="{5D5CA266-23D0-4BB0-ADD8-EF197ABA8E74}">
      <dgm:prSet/>
      <dgm:spPr/>
      <dgm:t>
        <a:bodyPr/>
        <a:lstStyle/>
        <a:p>
          <a:endParaRPr lang="zh-CN" altLang="en-US" b="0">
            <a:latin typeface="+mn-ea"/>
            <a:ea typeface="+mn-ea"/>
          </a:endParaRPr>
        </a:p>
      </dgm:t>
    </dgm:pt>
    <dgm:pt modelId="{64CA3984-19C9-4337-90DA-D86839DE6A37}">
      <dgm:prSet phldrT="[文本]" custT="1"/>
      <dgm:spPr/>
      <dgm:t>
        <a:bodyPr/>
        <a:lstStyle/>
        <a:p>
          <a:r>
            <a:rPr lang="zh-CN" altLang="en-US" sz="2400" b="0" dirty="0" smtClean="0">
              <a:latin typeface="+mn-ea"/>
              <a:ea typeface="+mn-ea"/>
            </a:rPr>
            <a:t>行为方式</a:t>
          </a:r>
          <a:endParaRPr lang="zh-CN" altLang="en-US" sz="2400" b="0" dirty="0">
            <a:latin typeface="+mn-ea"/>
            <a:ea typeface="+mn-ea"/>
          </a:endParaRPr>
        </a:p>
      </dgm:t>
    </dgm:pt>
    <dgm:pt modelId="{0864D88C-0A51-4A22-9A98-61D99F5086AC}" type="parTrans" cxnId="{A84A58FB-A019-4CD2-9247-93EFBCBAF945}">
      <dgm:prSet/>
      <dgm:spPr/>
      <dgm:t>
        <a:bodyPr/>
        <a:lstStyle/>
        <a:p>
          <a:endParaRPr lang="zh-CN" altLang="en-US" b="0">
            <a:latin typeface="+mn-ea"/>
            <a:ea typeface="+mn-ea"/>
          </a:endParaRPr>
        </a:p>
      </dgm:t>
    </dgm:pt>
    <dgm:pt modelId="{2BAE73B5-B1BB-49CE-A398-B338E0C8E456}" type="sibTrans" cxnId="{A84A58FB-A019-4CD2-9247-93EFBCBAF945}">
      <dgm:prSet/>
      <dgm:spPr/>
      <dgm:t>
        <a:bodyPr/>
        <a:lstStyle/>
        <a:p>
          <a:endParaRPr lang="zh-CN" altLang="en-US" b="0">
            <a:latin typeface="+mn-ea"/>
            <a:ea typeface="+mn-ea"/>
          </a:endParaRPr>
        </a:p>
      </dgm:t>
    </dgm:pt>
    <dgm:pt modelId="{E8296B0D-3771-4986-8EC3-71C13DED6BFD}">
      <dgm:prSet phldrT="[文本]" custT="1"/>
      <dgm:spPr/>
      <dgm:t>
        <a:bodyPr/>
        <a:lstStyle/>
        <a:p>
          <a:r>
            <a:rPr lang="zh-CN" altLang="en-US" sz="2400" b="0" dirty="0" smtClean="0">
              <a:latin typeface="+mn-ea"/>
              <a:ea typeface="+mn-ea"/>
            </a:rPr>
            <a:t>价值取向</a:t>
          </a:r>
          <a:endParaRPr lang="zh-CN" altLang="en-US" sz="2400" b="0" dirty="0">
            <a:latin typeface="+mn-ea"/>
            <a:ea typeface="+mn-ea"/>
          </a:endParaRPr>
        </a:p>
      </dgm:t>
    </dgm:pt>
    <dgm:pt modelId="{9CFC2F3D-8121-43BF-9A9C-66A1933DD9FB}" type="parTrans" cxnId="{72C404CF-EF19-45E8-B180-5B91C7444587}">
      <dgm:prSet/>
      <dgm:spPr/>
      <dgm:t>
        <a:bodyPr/>
        <a:lstStyle/>
        <a:p>
          <a:endParaRPr lang="zh-CN" altLang="en-US" b="0">
            <a:latin typeface="+mn-ea"/>
            <a:ea typeface="+mn-ea"/>
          </a:endParaRPr>
        </a:p>
      </dgm:t>
    </dgm:pt>
    <dgm:pt modelId="{5B3D8599-90AE-49C3-8B98-3D28A1DF0E03}" type="sibTrans" cxnId="{72C404CF-EF19-45E8-B180-5B91C7444587}">
      <dgm:prSet/>
      <dgm:spPr/>
      <dgm:t>
        <a:bodyPr/>
        <a:lstStyle/>
        <a:p>
          <a:endParaRPr lang="zh-CN" altLang="en-US" b="0">
            <a:latin typeface="+mn-ea"/>
            <a:ea typeface="+mn-ea"/>
          </a:endParaRPr>
        </a:p>
      </dgm:t>
    </dgm:pt>
    <dgm:pt modelId="{5B41C3E4-A7BF-4511-A707-AFBCB3F30305}">
      <dgm:prSet phldrT="[文本]" custT="1"/>
      <dgm:spPr/>
      <dgm:t>
        <a:bodyPr/>
        <a:lstStyle/>
        <a:p>
          <a:r>
            <a:rPr lang="zh-CN" altLang="en-US" sz="2400" b="0" dirty="0" smtClean="0">
              <a:latin typeface="+mn-ea"/>
              <a:ea typeface="+mn-ea"/>
            </a:rPr>
            <a:t>精神风貌</a:t>
          </a:r>
          <a:endParaRPr lang="zh-CN" altLang="en-US" sz="2400" b="0" dirty="0">
            <a:latin typeface="+mn-ea"/>
            <a:ea typeface="+mn-ea"/>
          </a:endParaRPr>
        </a:p>
      </dgm:t>
    </dgm:pt>
    <dgm:pt modelId="{F14F3A21-1DBC-4E51-8343-EC69151F6CBA}" type="parTrans" cxnId="{350566A3-5D1E-4737-B3C7-AA90AA77B620}">
      <dgm:prSet/>
      <dgm:spPr/>
      <dgm:t>
        <a:bodyPr/>
        <a:lstStyle/>
        <a:p>
          <a:endParaRPr lang="zh-CN" altLang="en-US" b="0">
            <a:latin typeface="+mn-ea"/>
            <a:ea typeface="+mn-ea"/>
          </a:endParaRPr>
        </a:p>
      </dgm:t>
    </dgm:pt>
    <dgm:pt modelId="{75D8B42B-FCD2-4FDA-AAF4-85ABA0935FB3}" type="sibTrans" cxnId="{350566A3-5D1E-4737-B3C7-AA90AA77B620}">
      <dgm:prSet/>
      <dgm:spPr/>
      <dgm:t>
        <a:bodyPr/>
        <a:lstStyle/>
        <a:p>
          <a:endParaRPr lang="zh-CN" altLang="en-US" b="0">
            <a:latin typeface="+mn-ea"/>
            <a:ea typeface="+mn-ea"/>
          </a:endParaRPr>
        </a:p>
      </dgm:t>
    </dgm:pt>
    <dgm:pt modelId="{4C83B867-6AF4-46F7-AD31-7DBF9F7EDC6C}">
      <dgm:prSet phldrT="[文本]" custT="1"/>
      <dgm:spPr/>
      <dgm:t>
        <a:bodyPr/>
        <a:lstStyle/>
        <a:p>
          <a:r>
            <a:rPr lang="zh-CN" altLang="en-US" sz="2400" b="0" smtClean="0">
              <a:latin typeface="+mn-ea"/>
              <a:ea typeface="+mn-ea"/>
            </a:rPr>
            <a:t>社会风尚</a:t>
          </a:r>
          <a:endParaRPr lang="zh-CN" altLang="en-US" sz="2400" b="0" dirty="0">
            <a:latin typeface="+mn-ea"/>
            <a:ea typeface="+mn-ea"/>
          </a:endParaRPr>
        </a:p>
      </dgm:t>
    </dgm:pt>
    <dgm:pt modelId="{A43E6E04-F29A-4CEE-ADF9-DDBCDF7B144A}" type="parTrans" cxnId="{B46A2147-A99E-463D-BCBE-1AA811E28451}">
      <dgm:prSet/>
      <dgm:spPr/>
      <dgm:t>
        <a:bodyPr/>
        <a:lstStyle/>
        <a:p>
          <a:endParaRPr lang="zh-CN" altLang="en-US" b="0">
            <a:latin typeface="+mn-ea"/>
            <a:ea typeface="+mn-ea"/>
          </a:endParaRPr>
        </a:p>
      </dgm:t>
    </dgm:pt>
    <dgm:pt modelId="{0DDC4997-FBA0-41E3-A91E-019A345C19B3}" type="sibTrans" cxnId="{B46A2147-A99E-463D-BCBE-1AA811E28451}">
      <dgm:prSet/>
      <dgm:spPr/>
      <dgm:t>
        <a:bodyPr/>
        <a:lstStyle/>
        <a:p>
          <a:endParaRPr lang="zh-CN" altLang="en-US" b="0">
            <a:latin typeface="+mn-ea"/>
            <a:ea typeface="+mn-ea"/>
          </a:endParaRPr>
        </a:p>
      </dgm:t>
    </dgm:pt>
    <dgm:pt modelId="{BFD1C3A3-5CED-4146-9B41-91FAC678E88E}" type="pres">
      <dgm:prSet presAssocID="{E564BA4B-5EB0-443C-B50A-2DA0A92092B7}" presName="diagram" presStyleCnt="0">
        <dgm:presLayoutVars>
          <dgm:chPref val="1"/>
          <dgm:dir/>
          <dgm:animOne val="branch"/>
          <dgm:animLvl val="lvl"/>
          <dgm:resizeHandles/>
        </dgm:presLayoutVars>
      </dgm:prSet>
      <dgm:spPr/>
      <dgm:t>
        <a:bodyPr/>
        <a:lstStyle/>
        <a:p>
          <a:endParaRPr lang="zh-CN" altLang="en-US"/>
        </a:p>
      </dgm:t>
    </dgm:pt>
    <dgm:pt modelId="{03CEE061-1148-4F28-B9B9-C2F327F8AE6E}" type="pres">
      <dgm:prSet presAssocID="{E3ED6055-3DD9-4DD5-B0D7-98C47CEA754D}" presName="root" presStyleCnt="0"/>
      <dgm:spPr/>
    </dgm:pt>
    <dgm:pt modelId="{EF719B27-01E2-42BB-9AFB-E4C27AE9B9C4}" type="pres">
      <dgm:prSet presAssocID="{E3ED6055-3DD9-4DD5-B0D7-98C47CEA754D}" presName="rootComposite" presStyleCnt="0"/>
      <dgm:spPr/>
    </dgm:pt>
    <dgm:pt modelId="{32E29465-85F5-4AD8-AC28-EF6D978D2EBC}" type="pres">
      <dgm:prSet presAssocID="{E3ED6055-3DD9-4DD5-B0D7-98C47CEA754D}" presName="rootText" presStyleLbl="node1" presStyleIdx="0" presStyleCnt="1" custScaleX="721894"/>
      <dgm:spPr/>
      <dgm:t>
        <a:bodyPr/>
        <a:lstStyle/>
        <a:p>
          <a:endParaRPr lang="zh-CN" altLang="en-US"/>
        </a:p>
      </dgm:t>
    </dgm:pt>
    <dgm:pt modelId="{30D569B4-99A9-4E63-B399-DA8800086BFB}" type="pres">
      <dgm:prSet presAssocID="{E3ED6055-3DD9-4DD5-B0D7-98C47CEA754D}" presName="rootConnector" presStyleLbl="node1" presStyleIdx="0" presStyleCnt="1"/>
      <dgm:spPr/>
      <dgm:t>
        <a:bodyPr/>
        <a:lstStyle/>
        <a:p>
          <a:endParaRPr lang="zh-CN" altLang="en-US"/>
        </a:p>
      </dgm:t>
    </dgm:pt>
    <dgm:pt modelId="{D0E9536D-7D72-4D51-B2B6-2929D7097F4F}" type="pres">
      <dgm:prSet presAssocID="{E3ED6055-3DD9-4DD5-B0D7-98C47CEA754D}" presName="childShape" presStyleCnt="0"/>
      <dgm:spPr/>
    </dgm:pt>
    <dgm:pt modelId="{7061CD79-6DC4-43F6-9A60-1592708A89B7}" type="pres">
      <dgm:prSet presAssocID="{B4414DCF-78FA-4979-97D1-168192E26466}" presName="Name13" presStyleLbl="parChTrans1D2" presStyleIdx="0" presStyleCnt="5"/>
      <dgm:spPr/>
      <dgm:t>
        <a:bodyPr/>
        <a:lstStyle/>
        <a:p>
          <a:endParaRPr lang="zh-CN" altLang="en-US"/>
        </a:p>
      </dgm:t>
    </dgm:pt>
    <dgm:pt modelId="{2A40D65C-3F04-4E55-A0BD-68E79A5D43C9}" type="pres">
      <dgm:prSet presAssocID="{7CC1965A-5568-42DE-B105-1EA6DFE36208}" presName="childText" presStyleLbl="bgAcc1" presStyleIdx="0" presStyleCnt="5" custScaleX="721894">
        <dgm:presLayoutVars>
          <dgm:bulletEnabled val="1"/>
        </dgm:presLayoutVars>
      </dgm:prSet>
      <dgm:spPr/>
      <dgm:t>
        <a:bodyPr/>
        <a:lstStyle/>
        <a:p>
          <a:endParaRPr lang="zh-CN" altLang="en-US"/>
        </a:p>
      </dgm:t>
    </dgm:pt>
    <dgm:pt modelId="{9F5BD997-4FB0-47E7-B9DC-FCDB037DF841}" type="pres">
      <dgm:prSet presAssocID="{0864D88C-0A51-4A22-9A98-61D99F5086AC}" presName="Name13" presStyleLbl="parChTrans1D2" presStyleIdx="1" presStyleCnt="5"/>
      <dgm:spPr/>
      <dgm:t>
        <a:bodyPr/>
        <a:lstStyle/>
        <a:p>
          <a:endParaRPr lang="zh-CN" altLang="en-US"/>
        </a:p>
      </dgm:t>
    </dgm:pt>
    <dgm:pt modelId="{58C7F3BC-FA35-489D-8810-88CA76B29560}" type="pres">
      <dgm:prSet presAssocID="{64CA3984-19C9-4337-90DA-D86839DE6A37}" presName="childText" presStyleLbl="bgAcc1" presStyleIdx="1" presStyleCnt="5" custScaleX="721894">
        <dgm:presLayoutVars>
          <dgm:bulletEnabled val="1"/>
        </dgm:presLayoutVars>
      </dgm:prSet>
      <dgm:spPr/>
      <dgm:t>
        <a:bodyPr/>
        <a:lstStyle/>
        <a:p>
          <a:endParaRPr lang="zh-CN" altLang="en-US"/>
        </a:p>
      </dgm:t>
    </dgm:pt>
    <dgm:pt modelId="{D50F827E-22EB-4B68-A70D-D57B5CF0A515}" type="pres">
      <dgm:prSet presAssocID="{9CFC2F3D-8121-43BF-9A9C-66A1933DD9FB}" presName="Name13" presStyleLbl="parChTrans1D2" presStyleIdx="2" presStyleCnt="5"/>
      <dgm:spPr/>
      <dgm:t>
        <a:bodyPr/>
        <a:lstStyle/>
        <a:p>
          <a:endParaRPr lang="zh-CN" altLang="en-US"/>
        </a:p>
      </dgm:t>
    </dgm:pt>
    <dgm:pt modelId="{69F1117E-C7CD-409F-B85E-E895C68D04B9}" type="pres">
      <dgm:prSet presAssocID="{E8296B0D-3771-4986-8EC3-71C13DED6BFD}" presName="childText" presStyleLbl="bgAcc1" presStyleIdx="2" presStyleCnt="5" custScaleX="721894">
        <dgm:presLayoutVars>
          <dgm:bulletEnabled val="1"/>
        </dgm:presLayoutVars>
      </dgm:prSet>
      <dgm:spPr/>
      <dgm:t>
        <a:bodyPr/>
        <a:lstStyle/>
        <a:p>
          <a:endParaRPr lang="zh-CN" altLang="en-US"/>
        </a:p>
      </dgm:t>
    </dgm:pt>
    <dgm:pt modelId="{B3DB9C0C-9CFD-458A-8A91-FEA357A00662}" type="pres">
      <dgm:prSet presAssocID="{F14F3A21-1DBC-4E51-8343-EC69151F6CBA}" presName="Name13" presStyleLbl="parChTrans1D2" presStyleIdx="3" presStyleCnt="5"/>
      <dgm:spPr/>
      <dgm:t>
        <a:bodyPr/>
        <a:lstStyle/>
        <a:p>
          <a:endParaRPr lang="zh-CN" altLang="en-US"/>
        </a:p>
      </dgm:t>
    </dgm:pt>
    <dgm:pt modelId="{93A3983D-C074-4E60-A7D6-0B78E1927D4A}" type="pres">
      <dgm:prSet presAssocID="{5B41C3E4-A7BF-4511-A707-AFBCB3F30305}" presName="childText" presStyleLbl="bgAcc1" presStyleIdx="3" presStyleCnt="5" custScaleX="721894">
        <dgm:presLayoutVars>
          <dgm:bulletEnabled val="1"/>
        </dgm:presLayoutVars>
      </dgm:prSet>
      <dgm:spPr/>
      <dgm:t>
        <a:bodyPr/>
        <a:lstStyle/>
        <a:p>
          <a:endParaRPr lang="zh-CN" altLang="en-US"/>
        </a:p>
      </dgm:t>
    </dgm:pt>
    <dgm:pt modelId="{70B9C7AD-019F-4869-9465-A5109FF1C945}" type="pres">
      <dgm:prSet presAssocID="{A43E6E04-F29A-4CEE-ADF9-DDBCDF7B144A}" presName="Name13" presStyleLbl="parChTrans1D2" presStyleIdx="4" presStyleCnt="5"/>
      <dgm:spPr/>
      <dgm:t>
        <a:bodyPr/>
        <a:lstStyle/>
        <a:p>
          <a:endParaRPr lang="zh-CN" altLang="en-US"/>
        </a:p>
      </dgm:t>
    </dgm:pt>
    <dgm:pt modelId="{E25C6FC1-568A-4B43-9D55-9AD7D14AA525}" type="pres">
      <dgm:prSet presAssocID="{4C83B867-6AF4-46F7-AD31-7DBF9F7EDC6C}" presName="childText" presStyleLbl="bgAcc1" presStyleIdx="4" presStyleCnt="5" custScaleX="721894">
        <dgm:presLayoutVars>
          <dgm:bulletEnabled val="1"/>
        </dgm:presLayoutVars>
      </dgm:prSet>
      <dgm:spPr/>
      <dgm:t>
        <a:bodyPr/>
        <a:lstStyle/>
        <a:p>
          <a:endParaRPr lang="zh-CN" altLang="en-US"/>
        </a:p>
      </dgm:t>
    </dgm:pt>
  </dgm:ptLst>
  <dgm:cxnLst>
    <dgm:cxn modelId="{DE2E7C7A-6468-42BA-B21D-47540B48AEC3}" type="presOf" srcId="{E3ED6055-3DD9-4DD5-B0D7-98C47CEA754D}" destId="{32E29465-85F5-4AD8-AC28-EF6D978D2EBC}" srcOrd="0" destOrd="0" presId="urn:microsoft.com/office/officeart/2005/8/layout/hierarchy3"/>
    <dgm:cxn modelId="{5D5CA266-23D0-4BB0-ADD8-EF197ABA8E74}" srcId="{E3ED6055-3DD9-4DD5-B0D7-98C47CEA754D}" destId="{7CC1965A-5568-42DE-B105-1EA6DFE36208}" srcOrd="0" destOrd="0" parTransId="{B4414DCF-78FA-4979-97D1-168192E26466}" sibTransId="{2F0A92CE-831B-484C-8AE3-BC1953E3DD12}"/>
    <dgm:cxn modelId="{5897520E-6BB0-46F2-8D7C-D0DEB54EF6AA}" type="presOf" srcId="{9CFC2F3D-8121-43BF-9A9C-66A1933DD9FB}" destId="{D50F827E-22EB-4B68-A70D-D57B5CF0A515}" srcOrd="0" destOrd="0" presId="urn:microsoft.com/office/officeart/2005/8/layout/hierarchy3"/>
    <dgm:cxn modelId="{54CCA369-60F4-4449-A7B4-09B6D4BB7C47}" type="presOf" srcId="{E3ED6055-3DD9-4DD5-B0D7-98C47CEA754D}" destId="{30D569B4-99A9-4E63-B399-DA8800086BFB}" srcOrd="1" destOrd="0" presId="urn:microsoft.com/office/officeart/2005/8/layout/hierarchy3"/>
    <dgm:cxn modelId="{A84A58FB-A019-4CD2-9247-93EFBCBAF945}" srcId="{E3ED6055-3DD9-4DD5-B0D7-98C47CEA754D}" destId="{64CA3984-19C9-4337-90DA-D86839DE6A37}" srcOrd="1" destOrd="0" parTransId="{0864D88C-0A51-4A22-9A98-61D99F5086AC}" sibTransId="{2BAE73B5-B1BB-49CE-A398-B338E0C8E456}"/>
    <dgm:cxn modelId="{B46A2147-A99E-463D-BCBE-1AA811E28451}" srcId="{E3ED6055-3DD9-4DD5-B0D7-98C47CEA754D}" destId="{4C83B867-6AF4-46F7-AD31-7DBF9F7EDC6C}" srcOrd="4" destOrd="0" parTransId="{A43E6E04-F29A-4CEE-ADF9-DDBCDF7B144A}" sibTransId="{0DDC4997-FBA0-41E3-A91E-019A345C19B3}"/>
    <dgm:cxn modelId="{768AAF4E-D9B6-4822-A1E1-41FFD34F50A1}" type="presOf" srcId="{64CA3984-19C9-4337-90DA-D86839DE6A37}" destId="{58C7F3BC-FA35-489D-8810-88CA76B29560}" srcOrd="0" destOrd="0" presId="urn:microsoft.com/office/officeart/2005/8/layout/hierarchy3"/>
    <dgm:cxn modelId="{371550C7-AB72-4F4F-84AD-EC9539097000}" type="presOf" srcId="{B4414DCF-78FA-4979-97D1-168192E26466}" destId="{7061CD79-6DC4-43F6-9A60-1592708A89B7}" srcOrd="0" destOrd="0" presId="urn:microsoft.com/office/officeart/2005/8/layout/hierarchy3"/>
    <dgm:cxn modelId="{A5D71BC5-A017-4F8F-AC62-E5F29C84F44F}" type="presOf" srcId="{7CC1965A-5568-42DE-B105-1EA6DFE36208}" destId="{2A40D65C-3F04-4E55-A0BD-68E79A5D43C9}" srcOrd="0" destOrd="0" presId="urn:microsoft.com/office/officeart/2005/8/layout/hierarchy3"/>
    <dgm:cxn modelId="{3EB54063-1189-4D24-815A-97784708FD52}" type="presOf" srcId="{F14F3A21-1DBC-4E51-8343-EC69151F6CBA}" destId="{B3DB9C0C-9CFD-458A-8A91-FEA357A00662}" srcOrd="0" destOrd="0" presId="urn:microsoft.com/office/officeart/2005/8/layout/hierarchy3"/>
    <dgm:cxn modelId="{72C404CF-EF19-45E8-B180-5B91C7444587}" srcId="{E3ED6055-3DD9-4DD5-B0D7-98C47CEA754D}" destId="{E8296B0D-3771-4986-8EC3-71C13DED6BFD}" srcOrd="2" destOrd="0" parTransId="{9CFC2F3D-8121-43BF-9A9C-66A1933DD9FB}" sibTransId="{5B3D8599-90AE-49C3-8B98-3D28A1DF0E03}"/>
    <dgm:cxn modelId="{350566A3-5D1E-4737-B3C7-AA90AA77B620}" srcId="{E3ED6055-3DD9-4DD5-B0D7-98C47CEA754D}" destId="{5B41C3E4-A7BF-4511-A707-AFBCB3F30305}" srcOrd="3" destOrd="0" parTransId="{F14F3A21-1DBC-4E51-8343-EC69151F6CBA}" sibTransId="{75D8B42B-FCD2-4FDA-AAF4-85ABA0935FB3}"/>
    <dgm:cxn modelId="{AB3131E1-ED9D-432A-A05E-317B033028D0}" type="presOf" srcId="{A43E6E04-F29A-4CEE-ADF9-DDBCDF7B144A}" destId="{70B9C7AD-019F-4869-9465-A5109FF1C945}" srcOrd="0" destOrd="0" presId="urn:microsoft.com/office/officeart/2005/8/layout/hierarchy3"/>
    <dgm:cxn modelId="{C433E559-71C1-47F5-9ECB-B80537EDDA2B}" srcId="{E564BA4B-5EB0-443C-B50A-2DA0A92092B7}" destId="{E3ED6055-3DD9-4DD5-B0D7-98C47CEA754D}" srcOrd="0" destOrd="0" parTransId="{EDD887EB-4C88-4314-95E2-0038625F7F7C}" sibTransId="{91382EDF-538C-480C-9328-5CCF6F363F6A}"/>
    <dgm:cxn modelId="{5D4CC155-11EF-4ABB-A2EE-2279CE970F04}" type="presOf" srcId="{0864D88C-0A51-4A22-9A98-61D99F5086AC}" destId="{9F5BD997-4FB0-47E7-B9DC-FCDB037DF841}" srcOrd="0" destOrd="0" presId="urn:microsoft.com/office/officeart/2005/8/layout/hierarchy3"/>
    <dgm:cxn modelId="{AADDEB4E-0BC6-44AC-A918-3C65C42AD798}" type="presOf" srcId="{E8296B0D-3771-4986-8EC3-71C13DED6BFD}" destId="{69F1117E-C7CD-409F-B85E-E895C68D04B9}" srcOrd="0" destOrd="0" presId="urn:microsoft.com/office/officeart/2005/8/layout/hierarchy3"/>
    <dgm:cxn modelId="{5D41DB37-BD22-4880-8306-0C1F345A6AB4}" type="presOf" srcId="{E564BA4B-5EB0-443C-B50A-2DA0A92092B7}" destId="{BFD1C3A3-5CED-4146-9B41-91FAC678E88E}" srcOrd="0" destOrd="0" presId="urn:microsoft.com/office/officeart/2005/8/layout/hierarchy3"/>
    <dgm:cxn modelId="{3AF17470-4EE7-40FE-9A95-7B145990DFC7}" type="presOf" srcId="{4C83B867-6AF4-46F7-AD31-7DBF9F7EDC6C}" destId="{E25C6FC1-568A-4B43-9D55-9AD7D14AA525}" srcOrd="0" destOrd="0" presId="urn:microsoft.com/office/officeart/2005/8/layout/hierarchy3"/>
    <dgm:cxn modelId="{75E9E8A6-6E5A-4D1F-B208-979442D8D8A6}" type="presOf" srcId="{5B41C3E4-A7BF-4511-A707-AFBCB3F30305}" destId="{93A3983D-C074-4E60-A7D6-0B78E1927D4A}" srcOrd="0" destOrd="0" presId="urn:microsoft.com/office/officeart/2005/8/layout/hierarchy3"/>
    <dgm:cxn modelId="{842881E4-4903-49F6-86C4-D72F4056AE9D}" type="presParOf" srcId="{BFD1C3A3-5CED-4146-9B41-91FAC678E88E}" destId="{03CEE061-1148-4F28-B9B9-C2F327F8AE6E}" srcOrd="0" destOrd="0" presId="urn:microsoft.com/office/officeart/2005/8/layout/hierarchy3"/>
    <dgm:cxn modelId="{CAA42674-D772-4E4A-B543-3C3AD05771EB}" type="presParOf" srcId="{03CEE061-1148-4F28-B9B9-C2F327F8AE6E}" destId="{EF719B27-01E2-42BB-9AFB-E4C27AE9B9C4}" srcOrd="0" destOrd="0" presId="urn:microsoft.com/office/officeart/2005/8/layout/hierarchy3"/>
    <dgm:cxn modelId="{AE99A976-69A9-4033-A614-9ACCBF0944A9}" type="presParOf" srcId="{EF719B27-01E2-42BB-9AFB-E4C27AE9B9C4}" destId="{32E29465-85F5-4AD8-AC28-EF6D978D2EBC}" srcOrd="0" destOrd="0" presId="urn:microsoft.com/office/officeart/2005/8/layout/hierarchy3"/>
    <dgm:cxn modelId="{D4A7AE27-F631-46CA-9C0E-E8C72EB25B18}" type="presParOf" srcId="{EF719B27-01E2-42BB-9AFB-E4C27AE9B9C4}" destId="{30D569B4-99A9-4E63-B399-DA8800086BFB}" srcOrd="1" destOrd="0" presId="urn:microsoft.com/office/officeart/2005/8/layout/hierarchy3"/>
    <dgm:cxn modelId="{912572C8-9380-4FF2-AE99-CC3FAAFD5B7B}" type="presParOf" srcId="{03CEE061-1148-4F28-B9B9-C2F327F8AE6E}" destId="{D0E9536D-7D72-4D51-B2B6-2929D7097F4F}" srcOrd="1" destOrd="0" presId="urn:microsoft.com/office/officeart/2005/8/layout/hierarchy3"/>
    <dgm:cxn modelId="{823D00EB-E58A-4A10-9251-7877860C2A87}" type="presParOf" srcId="{D0E9536D-7D72-4D51-B2B6-2929D7097F4F}" destId="{7061CD79-6DC4-43F6-9A60-1592708A89B7}" srcOrd="0" destOrd="0" presId="urn:microsoft.com/office/officeart/2005/8/layout/hierarchy3"/>
    <dgm:cxn modelId="{4CB2CD90-B481-4A47-AC93-7E04C96A3891}" type="presParOf" srcId="{D0E9536D-7D72-4D51-B2B6-2929D7097F4F}" destId="{2A40D65C-3F04-4E55-A0BD-68E79A5D43C9}" srcOrd="1" destOrd="0" presId="urn:microsoft.com/office/officeart/2005/8/layout/hierarchy3"/>
    <dgm:cxn modelId="{FC2CB8EA-99D5-4248-8AA4-0E8E49E6485C}" type="presParOf" srcId="{D0E9536D-7D72-4D51-B2B6-2929D7097F4F}" destId="{9F5BD997-4FB0-47E7-B9DC-FCDB037DF841}" srcOrd="2" destOrd="0" presId="urn:microsoft.com/office/officeart/2005/8/layout/hierarchy3"/>
    <dgm:cxn modelId="{E40BE345-9A65-4D2B-841B-93A1DDBB073A}" type="presParOf" srcId="{D0E9536D-7D72-4D51-B2B6-2929D7097F4F}" destId="{58C7F3BC-FA35-489D-8810-88CA76B29560}" srcOrd="3" destOrd="0" presId="urn:microsoft.com/office/officeart/2005/8/layout/hierarchy3"/>
    <dgm:cxn modelId="{613BD813-26FF-4AD4-AE80-F487C231FF55}" type="presParOf" srcId="{D0E9536D-7D72-4D51-B2B6-2929D7097F4F}" destId="{D50F827E-22EB-4B68-A70D-D57B5CF0A515}" srcOrd="4" destOrd="0" presId="urn:microsoft.com/office/officeart/2005/8/layout/hierarchy3"/>
    <dgm:cxn modelId="{7D6F59A4-E73E-4EBA-8D5A-732493373DFC}" type="presParOf" srcId="{D0E9536D-7D72-4D51-B2B6-2929D7097F4F}" destId="{69F1117E-C7CD-409F-B85E-E895C68D04B9}" srcOrd="5" destOrd="0" presId="urn:microsoft.com/office/officeart/2005/8/layout/hierarchy3"/>
    <dgm:cxn modelId="{3136A470-FA70-47BB-8A99-7903AFF95214}" type="presParOf" srcId="{D0E9536D-7D72-4D51-B2B6-2929D7097F4F}" destId="{B3DB9C0C-9CFD-458A-8A91-FEA357A00662}" srcOrd="6" destOrd="0" presId="urn:microsoft.com/office/officeart/2005/8/layout/hierarchy3"/>
    <dgm:cxn modelId="{B5CA91B7-D2CF-4D11-87D5-574C37A9F565}" type="presParOf" srcId="{D0E9536D-7D72-4D51-B2B6-2929D7097F4F}" destId="{93A3983D-C074-4E60-A7D6-0B78E1927D4A}" srcOrd="7" destOrd="0" presId="urn:microsoft.com/office/officeart/2005/8/layout/hierarchy3"/>
    <dgm:cxn modelId="{3BF788DA-0787-4E6D-89AA-997ED777B1E0}" type="presParOf" srcId="{D0E9536D-7D72-4D51-B2B6-2929D7097F4F}" destId="{70B9C7AD-019F-4869-9465-A5109FF1C945}" srcOrd="8" destOrd="0" presId="urn:microsoft.com/office/officeart/2005/8/layout/hierarchy3"/>
    <dgm:cxn modelId="{C1E5B696-A60F-4379-AE90-BA2D3D9E16AB}" type="presParOf" srcId="{D0E9536D-7D72-4D51-B2B6-2929D7097F4F}" destId="{E25C6FC1-568A-4B43-9D55-9AD7D14AA525}"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C08F281-EF9C-432D-935E-FE4B47072594}" type="doc">
      <dgm:prSet loTypeId="urn:microsoft.com/office/officeart/2005/8/layout/cycle8" loCatId="cycle" qsTypeId="urn:microsoft.com/office/officeart/2005/8/quickstyle/simple4" qsCatId="simple" csTypeId="urn:microsoft.com/office/officeart/2005/8/colors/colorful3" csCatId="colorful" phldr="1"/>
      <dgm:spPr/>
    </dgm:pt>
    <dgm:pt modelId="{D3601517-4A21-4537-BDE3-58E320E7013B}">
      <dgm:prSet phldrT="[文本]" custT="1"/>
      <dgm:spPr/>
      <dgm:t>
        <a:bodyPr/>
        <a:lstStyle/>
        <a:p>
          <a:r>
            <a:rPr lang="zh-CN" altLang="en-US" sz="2000" b="1" dirty="0" smtClean="0">
              <a:solidFill>
                <a:schemeClr val="tx1"/>
              </a:solidFill>
              <a:latin typeface="Arial Black" pitchFamily="34" charset="0"/>
            </a:rPr>
            <a:t>解放思想</a:t>
          </a:r>
          <a:endParaRPr lang="zh-CN" altLang="en-US" sz="2000" dirty="0">
            <a:solidFill>
              <a:schemeClr val="tx1"/>
            </a:solidFill>
          </a:endParaRPr>
        </a:p>
      </dgm:t>
    </dgm:pt>
    <dgm:pt modelId="{96DB6E83-9A62-4D43-B8C9-AB5D01B08C59}" type="parTrans" cxnId="{F761F073-562D-412E-B097-3DD99E4BD4AC}">
      <dgm:prSet/>
      <dgm:spPr/>
      <dgm:t>
        <a:bodyPr/>
        <a:lstStyle/>
        <a:p>
          <a:endParaRPr lang="zh-CN" altLang="en-US" sz="2000">
            <a:solidFill>
              <a:schemeClr val="tx1"/>
            </a:solidFill>
          </a:endParaRPr>
        </a:p>
      </dgm:t>
    </dgm:pt>
    <dgm:pt modelId="{925620FE-267D-4CAF-8618-A8FC14488509}" type="sibTrans" cxnId="{F761F073-562D-412E-B097-3DD99E4BD4AC}">
      <dgm:prSet custT="1"/>
      <dgm:spPr/>
      <dgm:t>
        <a:bodyPr/>
        <a:lstStyle/>
        <a:p>
          <a:endParaRPr lang="zh-CN" altLang="en-US" sz="2000">
            <a:solidFill>
              <a:schemeClr val="tx1"/>
            </a:solidFill>
          </a:endParaRPr>
        </a:p>
      </dgm:t>
    </dgm:pt>
    <dgm:pt modelId="{72620488-AAE0-48CB-AFED-208653D2CE97}">
      <dgm:prSet phldrT="[文本]" custT="1"/>
      <dgm:spPr/>
      <dgm:t>
        <a:bodyPr/>
        <a:lstStyle/>
        <a:p>
          <a:r>
            <a:rPr lang="zh-CN" altLang="en-US" sz="2000" b="1" smtClean="0">
              <a:solidFill>
                <a:schemeClr val="tx1"/>
              </a:solidFill>
              <a:latin typeface="Arial Black" pitchFamily="34" charset="0"/>
            </a:rPr>
            <a:t>与时俱进</a:t>
          </a:r>
          <a:endParaRPr lang="zh-CN" altLang="en-US" sz="2000" dirty="0">
            <a:solidFill>
              <a:schemeClr val="tx1"/>
            </a:solidFill>
          </a:endParaRPr>
        </a:p>
      </dgm:t>
    </dgm:pt>
    <dgm:pt modelId="{3B0D7421-12AD-486A-BA9B-6B0152A3D1F0}" type="parTrans" cxnId="{C17B3A4B-1CCA-4121-84D4-3467FCC2DB52}">
      <dgm:prSet/>
      <dgm:spPr/>
      <dgm:t>
        <a:bodyPr/>
        <a:lstStyle/>
        <a:p>
          <a:endParaRPr lang="zh-CN" altLang="en-US" sz="2000">
            <a:solidFill>
              <a:schemeClr val="tx1"/>
            </a:solidFill>
          </a:endParaRPr>
        </a:p>
      </dgm:t>
    </dgm:pt>
    <dgm:pt modelId="{B603A5A8-A462-4D2F-9F80-C72864694C38}" type="sibTrans" cxnId="{C17B3A4B-1CCA-4121-84D4-3467FCC2DB52}">
      <dgm:prSet custT="1"/>
      <dgm:spPr/>
      <dgm:t>
        <a:bodyPr/>
        <a:lstStyle/>
        <a:p>
          <a:endParaRPr lang="zh-CN" altLang="en-US" sz="2000">
            <a:solidFill>
              <a:schemeClr val="tx1"/>
            </a:solidFill>
          </a:endParaRPr>
        </a:p>
      </dgm:t>
    </dgm:pt>
    <dgm:pt modelId="{D64613C5-720E-4028-82FE-8F3492B951AC}">
      <dgm:prSet phldrT="[文本]" custT="1"/>
      <dgm:spPr/>
      <dgm:t>
        <a:bodyPr/>
        <a:lstStyle/>
        <a:p>
          <a:r>
            <a:rPr lang="zh-CN" altLang="en-US" sz="2000" b="1" smtClean="0">
              <a:solidFill>
                <a:schemeClr val="tx1"/>
              </a:solidFill>
              <a:latin typeface="Arial Black" pitchFamily="34" charset="0"/>
            </a:rPr>
            <a:t>实事求是 </a:t>
          </a:r>
          <a:endParaRPr lang="zh-CN" altLang="en-US" sz="2000" dirty="0">
            <a:solidFill>
              <a:schemeClr val="tx1"/>
            </a:solidFill>
          </a:endParaRPr>
        </a:p>
      </dgm:t>
    </dgm:pt>
    <dgm:pt modelId="{70A5306A-628D-4CEF-B558-E2DF3E594026}" type="parTrans" cxnId="{C70BA479-53BB-404A-980B-0128FDD2E56D}">
      <dgm:prSet/>
      <dgm:spPr/>
      <dgm:t>
        <a:bodyPr/>
        <a:lstStyle/>
        <a:p>
          <a:endParaRPr lang="zh-CN" altLang="en-US" sz="2000">
            <a:solidFill>
              <a:schemeClr val="tx1"/>
            </a:solidFill>
          </a:endParaRPr>
        </a:p>
      </dgm:t>
    </dgm:pt>
    <dgm:pt modelId="{43E377BF-681C-4973-9CD2-D814C5DC838C}" type="sibTrans" cxnId="{C70BA479-53BB-404A-980B-0128FDD2E56D}">
      <dgm:prSet custT="1"/>
      <dgm:spPr/>
      <dgm:t>
        <a:bodyPr/>
        <a:lstStyle/>
        <a:p>
          <a:endParaRPr lang="zh-CN" altLang="en-US" sz="2000">
            <a:solidFill>
              <a:schemeClr val="tx1"/>
            </a:solidFill>
          </a:endParaRPr>
        </a:p>
      </dgm:t>
    </dgm:pt>
    <dgm:pt modelId="{05C817E1-70CD-4410-80CA-A8B8DFADB539}">
      <dgm:prSet phldrT="[文本]" custT="1"/>
      <dgm:spPr/>
      <dgm:t>
        <a:bodyPr/>
        <a:lstStyle/>
        <a:p>
          <a:r>
            <a:rPr lang="zh-CN" altLang="en-US" sz="2000" b="1" smtClean="0">
              <a:solidFill>
                <a:schemeClr val="tx1"/>
              </a:solidFill>
              <a:latin typeface="Arial Black" pitchFamily="34" charset="0"/>
            </a:rPr>
            <a:t>知难而进</a:t>
          </a:r>
          <a:endParaRPr lang="zh-CN" altLang="en-US" sz="2000" dirty="0">
            <a:solidFill>
              <a:schemeClr val="tx1"/>
            </a:solidFill>
          </a:endParaRPr>
        </a:p>
      </dgm:t>
    </dgm:pt>
    <dgm:pt modelId="{6259B36B-418F-4942-AA7F-34B82939A052}" type="parTrans" cxnId="{4D40423C-6469-4FD8-9559-70CF6F9854AD}">
      <dgm:prSet/>
      <dgm:spPr/>
      <dgm:t>
        <a:bodyPr/>
        <a:lstStyle/>
        <a:p>
          <a:endParaRPr lang="zh-CN" altLang="en-US" sz="2000">
            <a:solidFill>
              <a:schemeClr val="tx1"/>
            </a:solidFill>
          </a:endParaRPr>
        </a:p>
      </dgm:t>
    </dgm:pt>
    <dgm:pt modelId="{A21D07BB-F967-4ED7-AACE-9D7349BA29F5}" type="sibTrans" cxnId="{4D40423C-6469-4FD8-9559-70CF6F9854AD}">
      <dgm:prSet custT="1"/>
      <dgm:spPr/>
      <dgm:t>
        <a:bodyPr/>
        <a:lstStyle/>
        <a:p>
          <a:endParaRPr lang="zh-CN" altLang="en-US" sz="2000">
            <a:solidFill>
              <a:schemeClr val="tx1"/>
            </a:solidFill>
          </a:endParaRPr>
        </a:p>
      </dgm:t>
    </dgm:pt>
    <dgm:pt modelId="{C086B3C6-FD5E-4C85-8EB0-127F7E259B47}">
      <dgm:prSet phldrT="[文本]" custT="1"/>
      <dgm:spPr/>
      <dgm:t>
        <a:bodyPr/>
        <a:lstStyle/>
        <a:p>
          <a:r>
            <a:rPr lang="zh-CN" altLang="en-US" sz="2000" b="1" smtClean="0">
              <a:solidFill>
                <a:schemeClr val="tx1"/>
              </a:solidFill>
              <a:latin typeface="Arial Black" pitchFamily="34" charset="0"/>
            </a:rPr>
            <a:t>一往无前</a:t>
          </a:r>
          <a:endParaRPr lang="zh-CN" altLang="en-US" sz="2000" dirty="0">
            <a:solidFill>
              <a:schemeClr val="tx1"/>
            </a:solidFill>
          </a:endParaRPr>
        </a:p>
      </dgm:t>
    </dgm:pt>
    <dgm:pt modelId="{859A7E32-F277-4392-92EE-99C2870EE34B}" type="parTrans" cxnId="{79754F2B-4F8B-4080-8A5E-D1A911B0F10F}">
      <dgm:prSet/>
      <dgm:spPr/>
      <dgm:t>
        <a:bodyPr/>
        <a:lstStyle/>
        <a:p>
          <a:endParaRPr lang="zh-CN" altLang="en-US" sz="2000">
            <a:solidFill>
              <a:schemeClr val="tx1"/>
            </a:solidFill>
          </a:endParaRPr>
        </a:p>
      </dgm:t>
    </dgm:pt>
    <dgm:pt modelId="{26E93C1A-2960-4ACE-8703-A09A31F4479B}" type="sibTrans" cxnId="{79754F2B-4F8B-4080-8A5E-D1A911B0F10F}">
      <dgm:prSet custT="1"/>
      <dgm:spPr/>
      <dgm:t>
        <a:bodyPr/>
        <a:lstStyle/>
        <a:p>
          <a:endParaRPr lang="zh-CN" altLang="en-US" sz="2000">
            <a:solidFill>
              <a:schemeClr val="tx1"/>
            </a:solidFill>
          </a:endParaRPr>
        </a:p>
      </dgm:t>
    </dgm:pt>
    <dgm:pt modelId="{5E3E2888-3747-4B5E-BE51-7CEC6F990A8A}">
      <dgm:prSet phldrT="[文本]" custT="1"/>
      <dgm:spPr/>
      <dgm:t>
        <a:bodyPr/>
        <a:lstStyle/>
        <a:p>
          <a:r>
            <a:rPr lang="zh-CN" altLang="en-US" sz="2000" b="1" smtClean="0">
              <a:solidFill>
                <a:schemeClr val="tx1"/>
              </a:solidFill>
              <a:latin typeface="Arial Black" pitchFamily="34" charset="0"/>
            </a:rPr>
            <a:t>勇于创新</a:t>
          </a:r>
          <a:endParaRPr lang="zh-CN" altLang="en-US" sz="2000" dirty="0">
            <a:solidFill>
              <a:schemeClr val="tx1"/>
            </a:solidFill>
          </a:endParaRPr>
        </a:p>
      </dgm:t>
    </dgm:pt>
    <dgm:pt modelId="{03D4682C-75EF-47ED-A51D-9C3339C23037}" type="parTrans" cxnId="{AB716ED1-27E8-47F7-A0C0-FF0F6A5F3EDD}">
      <dgm:prSet/>
      <dgm:spPr/>
      <dgm:t>
        <a:bodyPr/>
        <a:lstStyle/>
        <a:p>
          <a:endParaRPr lang="zh-CN" altLang="en-US" sz="2000">
            <a:solidFill>
              <a:schemeClr val="tx1"/>
            </a:solidFill>
          </a:endParaRPr>
        </a:p>
      </dgm:t>
    </dgm:pt>
    <dgm:pt modelId="{1B2377DB-90F6-4D3B-9C96-9510ED80BD05}" type="sibTrans" cxnId="{AB716ED1-27E8-47F7-A0C0-FF0F6A5F3EDD}">
      <dgm:prSet custT="1"/>
      <dgm:spPr/>
      <dgm:t>
        <a:bodyPr/>
        <a:lstStyle/>
        <a:p>
          <a:endParaRPr lang="zh-CN" altLang="en-US" sz="2000">
            <a:solidFill>
              <a:schemeClr val="tx1"/>
            </a:solidFill>
          </a:endParaRPr>
        </a:p>
      </dgm:t>
    </dgm:pt>
    <dgm:pt modelId="{5BF83570-068D-480C-ABFD-1BC4EDA38F58}">
      <dgm:prSet phldrT="[文本]" custT="1"/>
      <dgm:spPr/>
      <dgm:t>
        <a:bodyPr/>
        <a:lstStyle/>
        <a:p>
          <a:r>
            <a:rPr lang="zh-CN" altLang="en-US" sz="2000" b="1" smtClean="0">
              <a:solidFill>
                <a:schemeClr val="tx1"/>
              </a:solidFill>
              <a:latin typeface="Arial Black" pitchFamily="34" charset="0"/>
            </a:rPr>
            <a:t>务求实效</a:t>
          </a:r>
          <a:endParaRPr lang="zh-CN" altLang="en-US" sz="2000" dirty="0">
            <a:solidFill>
              <a:schemeClr val="tx1"/>
            </a:solidFill>
          </a:endParaRPr>
        </a:p>
      </dgm:t>
    </dgm:pt>
    <dgm:pt modelId="{85A3C12C-B07D-4B6C-A85B-F77F63F17CF2}" type="parTrans" cxnId="{37C29253-378D-46DF-80E8-02731165C4B3}">
      <dgm:prSet/>
      <dgm:spPr/>
      <dgm:t>
        <a:bodyPr/>
        <a:lstStyle/>
        <a:p>
          <a:endParaRPr lang="zh-CN" altLang="en-US" sz="2000">
            <a:solidFill>
              <a:schemeClr val="tx1"/>
            </a:solidFill>
          </a:endParaRPr>
        </a:p>
      </dgm:t>
    </dgm:pt>
    <dgm:pt modelId="{41CBC36B-C07F-4D77-98F3-E9BB4715804C}" type="sibTrans" cxnId="{37C29253-378D-46DF-80E8-02731165C4B3}">
      <dgm:prSet custT="1"/>
      <dgm:spPr/>
      <dgm:t>
        <a:bodyPr/>
        <a:lstStyle/>
        <a:p>
          <a:endParaRPr lang="zh-CN" altLang="en-US" sz="2000">
            <a:solidFill>
              <a:schemeClr val="tx1"/>
            </a:solidFill>
          </a:endParaRPr>
        </a:p>
      </dgm:t>
    </dgm:pt>
    <dgm:pt modelId="{EC07CA53-F959-48B1-B53C-117E9111BC6C}">
      <dgm:prSet phldrT="[文本]" custT="1"/>
      <dgm:spPr/>
      <dgm:t>
        <a:bodyPr/>
        <a:lstStyle/>
        <a:p>
          <a:endParaRPr lang="zh-CN" altLang="en-US"/>
        </a:p>
      </dgm:t>
    </dgm:pt>
    <dgm:pt modelId="{88575281-E824-4DB1-84A4-62F95C6A9C7B}" type="parTrans" cxnId="{69B6DC27-E269-4217-95D5-4425373D9FFB}">
      <dgm:prSet/>
      <dgm:spPr/>
      <dgm:t>
        <a:bodyPr/>
        <a:lstStyle/>
        <a:p>
          <a:endParaRPr lang="zh-CN" altLang="en-US" sz="2000">
            <a:solidFill>
              <a:schemeClr val="tx1"/>
            </a:solidFill>
          </a:endParaRPr>
        </a:p>
      </dgm:t>
    </dgm:pt>
    <dgm:pt modelId="{A3B3DDBF-AEB0-4562-882F-C2CF52ADDB3C}" type="sibTrans" cxnId="{69B6DC27-E269-4217-95D5-4425373D9FFB}">
      <dgm:prSet custT="1"/>
      <dgm:spPr/>
      <dgm:t>
        <a:bodyPr/>
        <a:lstStyle/>
        <a:p>
          <a:endParaRPr lang="zh-CN" altLang="en-US" sz="2000">
            <a:solidFill>
              <a:schemeClr val="tx1"/>
            </a:solidFill>
          </a:endParaRPr>
        </a:p>
      </dgm:t>
    </dgm:pt>
    <dgm:pt modelId="{7E242297-2939-42C0-99AB-92B62D0FB2EC}">
      <dgm:prSet phldrT="[文本]" custT="1"/>
      <dgm:spPr/>
      <dgm:t>
        <a:bodyPr/>
        <a:lstStyle/>
        <a:p>
          <a:endParaRPr lang="zh-CN" altLang="en-US"/>
        </a:p>
      </dgm:t>
    </dgm:pt>
    <dgm:pt modelId="{483491D9-F5DA-482B-9693-E3571B19D198}" type="parTrans" cxnId="{6D2095B2-438A-4168-8C3C-D133110CF351}">
      <dgm:prSet/>
      <dgm:spPr/>
      <dgm:t>
        <a:bodyPr/>
        <a:lstStyle/>
        <a:p>
          <a:endParaRPr lang="zh-CN" altLang="en-US" sz="2000">
            <a:solidFill>
              <a:schemeClr val="tx1"/>
            </a:solidFill>
          </a:endParaRPr>
        </a:p>
      </dgm:t>
    </dgm:pt>
    <dgm:pt modelId="{677BBFA5-8669-4502-A70A-59BFE809C8E0}" type="sibTrans" cxnId="{6D2095B2-438A-4168-8C3C-D133110CF351}">
      <dgm:prSet custT="1"/>
      <dgm:spPr/>
      <dgm:t>
        <a:bodyPr/>
        <a:lstStyle/>
        <a:p>
          <a:endParaRPr lang="zh-CN" altLang="en-US" sz="2000">
            <a:solidFill>
              <a:schemeClr val="tx1"/>
            </a:solidFill>
          </a:endParaRPr>
        </a:p>
      </dgm:t>
    </dgm:pt>
    <dgm:pt modelId="{4957A8B8-9E63-47C7-AC1F-095AD03F086B}">
      <dgm:prSet phldrT="[文本]" custT="1"/>
      <dgm:spPr/>
      <dgm:t>
        <a:bodyPr/>
        <a:lstStyle/>
        <a:p>
          <a:endParaRPr lang="zh-CN" altLang="en-US"/>
        </a:p>
      </dgm:t>
    </dgm:pt>
    <dgm:pt modelId="{6E2E63DE-35B2-4BD6-B944-956A14A9D7FD}" type="parTrans" cxnId="{4340303C-2BCD-4A0D-9135-60B4C5F8EBD1}">
      <dgm:prSet/>
      <dgm:spPr/>
      <dgm:t>
        <a:bodyPr/>
        <a:lstStyle/>
        <a:p>
          <a:endParaRPr lang="zh-CN" altLang="en-US" sz="2000">
            <a:solidFill>
              <a:schemeClr val="tx1"/>
            </a:solidFill>
          </a:endParaRPr>
        </a:p>
      </dgm:t>
    </dgm:pt>
    <dgm:pt modelId="{6EA63C7F-09B6-4763-8386-D33F08A43D57}" type="sibTrans" cxnId="{4340303C-2BCD-4A0D-9135-60B4C5F8EBD1}">
      <dgm:prSet custT="1"/>
      <dgm:spPr/>
      <dgm:t>
        <a:bodyPr/>
        <a:lstStyle/>
        <a:p>
          <a:endParaRPr lang="zh-CN" altLang="en-US" sz="2000">
            <a:solidFill>
              <a:schemeClr val="tx1"/>
            </a:solidFill>
          </a:endParaRPr>
        </a:p>
      </dgm:t>
    </dgm:pt>
    <dgm:pt modelId="{6A2A9A80-578E-4080-A4AA-0169AE4FD0C5}" type="pres">
      <dgm:prSet presAssocID="{9C08F281-EF9C-432D-935E-FE4B47072594}" presName="compositeShape" presStyleCnt="0">
        <dgm:presLayoutVars>
          <dgm:chMax val="7"/>
          <dgm:dir/>
          <dgm:resizeHandles val="exact"/>
        </dgm:presLayoutVars>
      </dgm:prSet>
      <dgm:spPr/>
    </dgm:pt>
    <dgm:pt modelId="{ECC23ECB-4F40-4479-8520-80EE90871FCE}" type="pres">
      <dgm:prSet presAssocID="{9C08F281-EF9C-432D-935E-FE4B47072594}" presName="wedge1" presStyleLbl="node1" presStyleIdx="0" presStyleCnt="7"/>
      <dgm:spPr/>
      <dgm:t>
        <a:bodyPr/>
        <a:lstStyle/>
        <a:p>
          <a:endParaRPr lang="zh-CN" altLang="en-US"/>
        </a:p>
      </dgm:t>
    </dgm:pt>
    <dgm:pt modelId="{82A7449D-9B22-43D7-870B-AA478450D6FC}" type="pres">
      <dgm:prSet presAssocID="{9C08F281-EF9C-432D-935E-FE4B47072594}" presName="dummy1a" presStyleCnt="0"/>
      <dgm:spPr/>
    </dgm:pt>
    <dgm:pt modelId="{061B1A8F-D3FC-48CB-BB26-E3FFA327FC7D}" type="pres">
      <dgm:prSet presAssocID="{9C08F281-EF9C-432D-935E-FE4B47072594}" presName="dummy1b" presStyleCnt="0"/>
      <dgm:spPr/>
    </dgm:pt>
    <dgm:pt modelId="{6B214C86-C8E4-4518-A1AE-E7B402BADB95}" type="pres">
      <dgm:prSet presAssocID="{9C08F281-EF9C-432D-935E-FE4B47072594}" presName="wedge1Tx" presStyleLbl="node1" presStyleIdx="0" presStyleCnt="7">
        <dgm:presLayoutVars>
          <dgm:chMax val="0"/>
          <dgm:chPref val="0"/>
          <dgm:bulletEnabled val="1"/>
        </dgm:presLayoutVars>
      </dgm:prSet>
      <dgm:spPr/>
      <dgm:t>
        <a:bodyPr/>
        <a:lstStyle/>
        <a:p>
          <a:endParaRPr lang="zh-CN" altLang="en-US"/>
        </a:p>
      </dgm:t>
    </dgm:pt>
    <dgm:pt modelId="{B5BA62E1-332B-4135-A76F-FB9B034D75B8}" type="pres">
      <dgm:prSet presAssocID="{9C08F281-EF9C-432D-935E-FE4B47072594}" presName="wedge2" presStyleLbl="node1" presStyleIdx="1" presStyleCnt="7"/>
      <dgm:spPr/>
      <dgm:t>
        <a:bodyPr/>
        <a:lstStyle/>
        <a:p>
          <a:endParaRPr lang="zh-CN" altLang="en-US"/>
        </a:p>
      </dgm:t>
    </dgm:pt>
    <dgm:pt modelId="{50CDC55D-FE5C-4597-8BC4-DBCD7CC8EE54}" type="pres">
      <dgm:prSet presAssocID="{9C08F281-EF9C-432D-935E-FE4B47072594}" presName="dummy2a" presStyleCnt="0"/>
      <dgm:spPr/>
    </dgm:pt>
    <dgm:pt modelId="{F230B6A7-4F7F-4D16-A9B2-E0553CFF4D95}" type="pres">
      <dgm:prSet presAssocID="{9C08F281-EF9C-432D-935E-FE4B47072594}" presName="dummy2b" presStyleCnt="0"/>
      <dgm:spPr/>
    </dgm:pt>
    <dgm:pt modelId="{DD98C6DB-955D-4439-8273-ADFE31E5D540}" type="pres">
      <dgm:prSet presAssocID="{9C08F281-EF9C-432D-935E-FE4B47072594}" presName="wedge2Tx" presStyleLbl="node1" presStyleIdx="1" presStyleCnt="7">
        <dgm:presLayoutVars>
          <dgm:chMax val="0"/>
          <dgm:chPref val="0"/>
          <dgm:bulletEnabled val="1"/>
        </dgm:presLayoutVars>
      </dgm:prSet>
      <dgm:spPr/>
      <dgm:t>
        <a:bodyPr/>
        <a:lstStyle/>
        <a:p>
          <a:endParaRPr lang="zh-CN" altLang="en-US"/>
        </a:p>
      </dgm:t>
    </dgm:pt>
    <dgm:pt modelId="{7FFC1302-F813-48D8-A0CB-47D147C224FA}" type="pres">
      <dgm:prSet presAssocID="{9C08F281-EF9C-432D-935E-FE4B47072594}" presName="wedge3" presStyleLbl="node1" presStyleIdx="2" presStyleCnt="7"/>
      <dgm:spPr/>
      <dgm:t>
        <a:bodyPr/>
        <a:lstStyle/>
        <a:p>
          <a:endParaRPr lang="zh-CN" altLang="en-US"/>
        </a:p>
      </dgm:t>
    </dgm:pt>
    <dgm:pt modelId="{9AF8B4E6-E826-4814-96C8-F2DD60855951}" type="pres">
      <dgm:prSet presAssocID="{9C08F281-EF9C-432D-935E-FE4B47072594}" presName="dummy3a" presStyleCnt="0"/>
      <dgm:spPr/>
    </dgm:pt>
    <dgm:pt modelId="{DEAB3B29-35B6-42D7-940A-BB1722CF8C45}" type="pres">
      <dgm:prSet presAssocID="{9C08F281-EF9C-432D-935E-FE4B47072594}" presName="dummy3b" presStyleCnt="0"/>
      <dgm:spPr/>
    </dgm:pt>
    <dgm:pt modelId="{6B01E5DA-77DE-4012-9F05-E3DD7DDEBF14}" type="pres">
      <dgm:prSet presAssocID="{9C08F281-EF9C-432D-935E-FE4B47072594}" presName="wedge3Tx" presStyleLbl="node1" presStyleIdx="2" presStyleCnt="7">
        <dgm:presLayoutVars>
          <dgm:chMax val="0"/>
          <dgm:chPref val="0"/>
          <dgm:bulletEnabled val="1"/>
        </dgm:presLayoutVars>
      </dgm:prSet>
      <dgm:spPr/>
      <dgm:t>
        <a:bodyPr/>
        <a:lstStyle/>
        <a:p>
          <a:endParaRPr lang="zh-CN" altLang="en-US"/>
        </a:p>
      </dgm:t>
    </dgm:pt>
    <dgm:pt modelId="{7A487AF6-EDC2-4EC3-B3EF-D0444D0CEA46}" type="pres">
      <dgm:prSet presAssocID="{9C08F281-EF9C-432D-935E-FE4B47072594}" presName="wedge4" presStyleLbl="node1" presStyleIdx="3" presStyleCnt="7"/>
      <dgm:spPr/>
      <dgm:t>
        <a:bodyPr/>
        <a:lstStyle/>
        <a:p>
          <a:endParaRPr lang="zh-CN" altLang="en-US"/>
        </a:p>
      </dgm:t>
    </dgm:pt>
    <dgm:pt modelId="{97B132EF-44CC-421E-B9B4-35644AF69EBB}" type="pres">
      <dgm:prSet presAssocID="{9C08F281-EF9C-432D-935E-FE4B47072594}" presName="dummy4a" presStyleCnt="0"/>
      <dgm:spPr/>
    </dgm:pt>
    <dgm:pt modelId="{E807E079-A980-4D1F-B564-B30F88CBD3A0}" type="pres">
      <dgm:prSet presAssocID="{9C08F281-EF9C-432D-935E-FE4B47072594}" presName="dummy4b" presStyleCnt="0"/>
      <dgm:spPr/>
    </dgm:pt>
    <dgm:pt modelId="{6FC1BFF8-1064-4CEB-9263-E6DC945BFE38}" type="pres">
      <dgm:prSet presAssocID="{9C08F281-EF9C-432D-935E-FE4B47072594}" presName="wedge4Tx" presStyleLbl="node1" presStyleIdx="3" presStyleCnt="7">
        <dgm:presLayoutVars>
          <dgm:chMax val="0"/>
          <dgm:chPref val="0"/>
          <dgm:bulletEnabled val="1"/>
        </dgm:presLayoutVars>
      </dgm:prSet>
      <dgm:spPr/>
      <dgm:t>
        <a:bodyPr/>
        <a:lstStyle/>
        <a:p>
          <a:endParaRPr lang="zh-CN" altLang="en-US"/>
        </a:p>
      </dgm:t>
    </dgm:pt>
    <dgm:pt modelId="{B463010E-A750-4A77-9391-543EF7113FF7}" type="pres">
      <dgm:prSet presAssocID="{9C08F281-EF9C-432D-935E-FE4B47072594}" presName="wedge5" presStyleLbl="node1" presStyleIdx="4" presStyleCnt="7"/>
      <dgm:spPr/>
      <dgm:t>
        <a:bodyPr/>
        <a:lstStyle/>
        <a:p>
          <a:endParaRPr lang="zh-CN" altLang="en-US"/>
        </a:p>
      </dgm:t>
    </dgm:pt>
    <dgm:pt modelId="{583D3385-D859-4851-B21C-DCAE5A75D1A0}" type="pres">
      <dgm:prSet presAssocID="{9C08F281-EF9C-432D-935E-FE4B47072594}" presName="dummy5a" presStyleCnt="0"/>
      <dgm:spPr/>
    </dgm:pt>
    <dgm:pt modelId="{0CA0364E-F9B3-46E6-B088-E03EDCC18640}" type="pres">
      <dgm:prSet presAssocID="{9C08F281-EF9C-432D-935E-FE4B47072594}" presName="dummy5b" presStyleCnt="0"/>
      <dgm:spPr/>
    </dgm:pt>
    <dgm:pt modelId="{17D13C26-2CCB-4E97-B68D-20106171048B}" type="pres">
      <dgm:prSet presAssocID="{9C08F281-EF9C-432D-935E-FE4B47072594}" presName="wedge5Tx" presStyleLbl="node1" presStyleIdx="4" presStyleCnt="7">
        <dgm:presLayoutVars>
          <dgm:chMax val="0"/>
          <dgm:chPref val="0"/>
          <dgm:bulletEnabled val="1"/>
        </dgm:presLayoutVars>
      </dgm:prSet>
      <dgm:spPr/>
      <dgm:t>
        <a:bodyPr/>
        <a:lstStyle/>
        <a:p>
          <a:endParaRPr lang="zh-CN" altLang="en-US"/>
        </a:p>
      </dgm:t>
    </dgm:pt>
    <dgm:pt modelId="{433F486A-EA9C-4155-9316-5865EA023036}" type="pres">
      <dgm:prSet presAssocID="{9C08F281-EF9C-432D-935E-FE4B47072594}" presName="wedge6" presStyleLbl="node1" presStyleIdx="5" presStyleCnt="7"/>
      <dgm:spPr/>
      <dgm:t>
        <a:bodyPr/>
        <a:lstStyle/>
        <a:p>
          <a:endParaRPr lang="zh-CN" altLang="en-US"/>
        </a:p>
      </dgm:t>
    </dgm:pt>
    <dgm:pt modelId="{451387F5-14CB-4310-8945-27E5A71D8FD3}" type="pres">
      <dgm:prSet presAssocID="{9C08F281-EF9C-432D-935E-FE4B47072594}" presName="dummy6a" presStyleCnt="0"/>
      <dgm:spPr/>
    </dgm:pt>
    <dgm:pt modelId="{25C97D6D-C29F-4FD3-8378-C4363BA7C5A9}" type="pres">
      <dgm:prSet presAssocID="{9C08F281-EF9C-432D-935E-FE4B47072594}" presName="dummy6b" presStyleCnt="0"/>
      <dgm:spPr/>
    </dgm:pt>
    <dgm:pt modelId="{BB94E596-9978-4C3A-8299-15184FD04AB9}" type="pres">
      <dgm:prSet presAssocID="{9C08F281-EF9C-432D-935E-FE4B47072594}" presName="wedge6Tx" presStyleLbl="node1" presStyleIdx="5" presStyleCnt="7">
        <dgm:presLayoutVars>
          <dgm:chMax val="0"/>
          <dgm:chPref val="0"/>
          <dgm:bulletEnabled val="1"/>
        </dgm:presLayoutVars>
      </dgm:prSet>
      <dgm:spPr/>
      <dgm:t>
        <a:bodyPr/>
        <a:lstStyle/>
        <a:p>
          <a:endParaRPr lang="zh-CN" altLang="en-US"/>
        </a:p>
      </dgm:t>
    </dgm:pt>
    <dgm:pt modelId="{67DBD66B-7319-4122-B0B1-D17D14A4E325}" type="pres">
      <dgm:prSet presAssocID="{9C08F281-EF9C-432D-935E-FE4B47072594}" presName="wedge7" presStyleLbl="node1" presStyleIdx="6" presStyleCnt="7"/>
      <dgm:spPr/>
      <dgm:t>
        <a:bodyPr/>
        <a:lstStyle/>
        <a:p>
          <a:endParaRPr lang="zh-CN" altLang="en-US"/>
        </a:p>
      </dgm:t>
    </dgm:pt>
    <dgm:pt modelId="{42DDC0C8-DA8A-48EC-AE6E-7AFD3DB1133E}" type="pres">
      <dgm:prSet presAssocID="{9C08F281-EF9C-432D-935E-FE4B47072594}" presName="dummy7a" presStyleCnt="0"/>
      <dgm:spPr/>
    </dgm:pt>
    <dgm:pt modelId="{9C632FD3-6927-477F-A7C8-0A2EACE5B567}" type="pres">
      <dgm:prSet presAssocID="{9C08F281-EF9C-432D-935E-FE4B47072594}" presName="dummy7b" presStyleCnt="0"/>
      <dgm:spPr/>
    </dgm:pt>
    <dgm:pt modelId="{37453C74-F8E6-4625-AEBD-381024D3DE63}" type="pres">
      <dgm:prSet presAssocID="{9C08F281-EF9C-432D-935E-FE4B47072594}" presName="wedge7Tx" presStyleLbl="node1" presStyleIdx="6" presStyleCnt="7">
        <dgm:presLayoutVars>
          <dgm:chMax val="0"/>
          <dgm:chPref val="0"/>
          <dgm:bulletEnabled val="1"/>
        </dgm:presLayoutVars>
      </dgm:prSet>
      <dgm:spPr/>
      <dgm:t>
        <a:bodyPr/>
        <a:lstStyle/>
        <a:p>
          <a:endParaRPr lang="zh-CN" altLang="en-US"/>
        </a:p>
      </dgm:t>
    </dgm:pt>
    <dgm:pt modelId="{72A12273-71AD-445C-A2C1-D46AE196C487}" type="pres">
      <dgm:prSet presAssocID="{925620FE-267D-4CAF-8618-A8FC14488509}" presName="arrowWedge1" presStyleLbl="fgSibTrans2D1" presStyleIdx="0" presStyleCnt="7"/>
      <dgm:spPr/>
    </dgm:pt>
    <dgm:pt modelId="{558D9BAF-1E37-4DAA-AEB3-70856EB05514}" type="pres">
      <dgm:prSet presAssocID="{B603A5A8-A462-4D2F-9F80-C72864694C38}" presName="arrowWedge2" presStyleLbl="fgSibTrans2D1" presStyleIdx="1" presStyleCnt="7"/>
      <dgm:spPr/>
    </dgm:pt>
    <dgm:pt modelId="{8EA9E3F2-B841-4F49-B807-9B6DB0798A01}" type="pres">
      <dgm:prSet presAssocID="{43E377BF-681C-4973-9CD2-D814C5DC838C}" presName="arrowWedge3" presStyleLbl="fgSibTrans2D1" presStyleIdx="2" presStyleCnt="7"/>
      <dgm:spPr/>
    </dgm:pt>
    <dgm:pt modelId="{231C58FC-1F93-4E2C-9266-5EA3258A50F0}" type="pres">
      <dgm:prSet presAssocID="{A21D07BB-F967-4ED7-AACE-9D7349BA29F5}" presName="arrowWedge4" presStyleLbl="fgSibTrans2D1" presStyleIdx="3" presStyleCnt="7"/>
      <dgm:spPr/>
    </dgm:pt>
    <dgm:pt modelId="{57D0DC59-B550-41C9-9B3A-888AE3D4D76E}" type="pres">
      <dgm:prSet presAssocID="{26E93C1A-2960-4ACE-8703-A09A31F4479B}" presName="arrowWedge5" presStyleLbl="fgSibTrans2D1" presStyleIdx="4" presStyleCnt="7"/>
      <dgm:spPr/>
    </dgm:pt>
    <dgm:pt modelId="{4AADE398-527E-4516-BBAB-0E93936E476A}" type="pres">
      <dgm:prSet presAssocID="{1B2377DB-90F6-4D3B-9C96-9510ED80BD05}" presName="arrowWedge6" presStyleLbl="fgSibTrans2D1" presStyleIdx="5" presStyleCnt="7"/>
      <dgm:spPr/>
    </dgm:pt>
    <dgm:pt modelId="{3D143D45-8A7A-4A47-AFD5-C4B22BAD58E7}" type="pres">
      <dgm:prSet presAssocID="{41CBC36B-C07F-4D77-98F3-E9BB4715804C}" presName="arrowWedge7" presStyleLbl="fgSibTrans2D1" presStyleIdx="6" presStyleCnt="7"/>
      <dgm:spPr/>
    </dgm:pt>
  </dgm:ptLst>
  <dgm:cxnLst>
    <dgm:cxn modelId="{1FDB6F9C-3E2C-48F2-8E31-611173BF1CF7}" type="presOf" srcId="{5E3E2888-3747-4B5E-BE51-7CEC6F990A8A}" destId="{433F486A-EA9C-4155-9316-5865EA023036}" srcOrd="0" destOrd="0" presId="urn:microsoft.com/office/officeart/2005/8/layout/cycle8"/>
    <dgm:cxn modelId="{AB716ED1-27E8-47F7-A0C0-FF0F6A5F3EDD}" srcId="{9C08F281-EF9C-432D-935E-FE4B47072594}" destId="{5E3E2888-3747-4B5E-BE51-7CEC6F990A8A}" srcOrd="5" destOrd="0" parTransId="{03D4682C-75EF-47ED-A51D-9C3339C23037}" sibTransId="{1B2377DB-90F6-4D3B-9C96-9510ED80BD05}"/>
    <dgm:cxn modelId="{91D60B3E-F2B7-4F77-8966-B0183378D187}" type="presOf" srcId="{5BF83570-068D-480C-ABFD-1BC4EDA38F58}" destId="{37453C74-F8E6-4625-AEBD-381024D3DE63}" srcOrd="1" destOrd="0" presId="urn:microsoft.com/office/officeart/2005/8/layout/cycle8"/>
    <dgm:cxn modelId="{C17B3A4B-1CCA-4121-84D4-3467FCC2DB52}" srcId="{9C08F281-EF9C-432D-935E-FE4B47072594}" destId="{72620488-AAE0-48CB-AFED-208653D2CE97}" srcOrd="1" destOrd="0" parTransId="{3B0D7421-12AD-486A-BA9B-6B0152A3D1F0}" sibTransId="{B603A5A8-A462-4D2F-9F80-C72864694C38}"/>
    <dgm:cxn modelId="{C70BA479-53BB-404A-980B-0128FDD2E56D}" srcId="{9C08F281-EF9C-432D-935E-FE4B47072594}" destId="{D64613C5-720E-4028-82FE-8F3492B951AC}" srcOrd="2" destOrd="0" parTransId="{70A5306A-628D-4CEF-B558-E2DF3E594026}" sibTransId="{43E377BF-681C-4973-9CD2-D814C5DC838C}"/>
    <dgm:cxn modelId="{6D2095B2-438A-4168-8C3C-D133110CF351}" srcId="{9C08F281-EF9C-432D-935E-FE4B47072594}" destId="{7E242297-2939-42C0-99AB-92B62D0FB2EC}" srcOrd="8" destOrd="0" parTransId="{483491D9-F5DA-482B-9693-E3571B19D198}" sibTransId="{677BBFA5-8669-4502-A70A-59BFE809C8E0}"/>
    <dgm:cxn modelId="{1AB65A7F-576B-4804-8C10-25EB0D6E2C44}" type="presOf" srcId="{5E3E2888-3747-4B5E-BE51-7CEC6F990A8A}" destId="{BB94E596-9978-4C3A-8299-15184FD04AB9}" srcOrd="1" destOrd="0" presId="urn:microsoft.com/office/officeart/2005/8/layout/cycle8"/>
    <dgm:cxn modelId="{79754F2B-4F8B-4080-8A5E-D1A911B0F10F}" srcId="{9C08F281-EF9C-432D-935E-FE4B47072594}" destId="{C086B3C6-FD5E-4C85-8EB0-127F7E259B47}" srcOrd="4" destOrd="0" parTransId="{859A7E32-F277-4392-92EE-99C2870EE34B}" sibTransId="{26E93C1A-2960-4ACE-8703-A09A31F4479B}"/>
    <dgm:cxn modelId="{69B6DC27-E269-4217-95D5-4425373D9FFB}" srcId="{9C08F281-EF9C-432D-935E-FE4B47072594}" destId="{EC07CA53-F959-48B1-B53C-117E9111BC6C}" srcOrd="7" destOrd="0" parTransId="{88575281-E824-4DB1-84A4-62F95C6A9C7B}" sibTransId="{A3B3DDBF-AEB0-4562-882F-C2CF52ADDB3C}"/>
    <dgm:cxn modelId="{38D04925-E46E-46A8-BE3D-21E2933952EA}" type="presOf" srcId="{72620488-AAE0-48CB-AFED-208653D2CE97}" destId="{DD98C6DB-955D-4439-8273-ADFE31E5D540}" srcOrd="1" destOrd="0" presId="urn:microsoft.com/office/officeart/2005/8/layout/cycle8"/>
    <dgm:cxn modelId="{07F86162-28E1-45C3-A453-F4C23A4487D7}" type="presOf" srcId="{C086B3C6-FD5E-4C85-8EB0-127F7E259B47}" destId="{B463010E-A750-4A77-9391-543EF7113FF7}" srcOrd="0" destOrd="0" presId="urn:microsoft.com/office/officeart/2005/8/layout/cycle8"/>
    <dgm:cxn modelId="{EE93FE85-3600-433E-B5D3-C6064AA26299}" type="presOf" srcId="{05C817E1-70CD-4410-80CA-A8B8DFADB539}" destId="{6FC1BFF8-1064-4CEB-9263-E6DC945BFE38}" srcOrd="1" destOrd="0" presId="urn:microsoft.com/office/officeart/2005/8/layout/cycle8"/>
    <dgm:cxn modelId="{4340303C-2BCD-4A0D-9135-60B4C5F8EBD1}" srcId="{9C08F281-EF9C-432D-935E-FE4B47072594}" destId="{4957A8B8-9E63-47C7-AC1F-095AD03F086B}" srcOrd="9" destOrd="0" parTransId="{6E2E63DE-35B2-4BD6-B944-956A14A9D7FD}" sibTransId="{6EA63C7F-09B6-4763-8386-D33F08A43D57}"/>
    <dgm:cxn modelId="{DB6685BA-84AA-4A5E-A7EB-3999CAA69220}" type="presOf" srcId="{D64613C5-720E-4028-82FE-8F3492B951AC}" destId="{6B01E5DA-77DE-4012-9F05-E3DD7DDEBF14}" srcOrd="1" destOrd="0" presId="urn:microsoft.com/office/officeart/2005/8/layout/cycle8"/>
    <dgm:cxn modelId="{4D40423C-6469-4FD8-9559-70CF6F9854AD}" srcId="{9C08F281-EF9C-432D-935E-FE4B47072594}" destId="{05C817E1-70CD-4410-80CA-A8B8DFADB539}" srcOrd="3" destOrd="0" parTransId="{6259B36B-418F-4942-AA7F-34B82939A052}" sibTransId="{A21D07BB-F967-4ED7-AACE-9D7349BA29F5}"/>
    <dgm:cxn modelId="{7B43C4B1-C6D0-442A-B242-1CD9CA05DE12}" type="presOf" srcId="{05C817E1-70CD-4410-80CA-A8B8DFADB539}" destId="{7A487AF6-EDC2-4EC3-B3EF-D0444D0CEA46}" srcOrd="0" destOrd="0" presId="urn:microsoft.com/office/officeart/2005/8/layout/cycle8"/>
    <dgm:cxn modelId="{7B43219D-4386-4C74-A52F-53672C575765}" type="presOf" srcId="{D3601517-4A21-4537-BDE3-58E320E7013B}" destId="{ECC23ECB-4F40-4479-8520-80EE90871FCE}" srcOrd="0" destOrd="0" presId="urn:microsoft.com/office/officeart/2005/8/layout/cycle8"/>
    <dgm:cxn modelId="{91FDEC67-D7B4-49C9-8BE9-C7816224F56C}" type="presOf" srcId="{C086B3C6-FD5E-4C85-8EB0-127F7E259B47}" destId="{17D13C26-2CCB-4E97-B68D-20106171048B}" srcOrd="1" destOrd="0" presId="urn:microsoft.com/office/officeart/2005/8/layout/cycle8"/>
    <dgm:cxn modelId="{7DC7C961-443C-44C7-B019-1A7C98C0F042}" type="presOf" srcId="{D64613C5-720E-4028-82FE-8F3492B951AC}" destId="{7FFC1302-F813-48D8-A0CB-47D147C224FA}" srcOrd="0" destOrd="0" presId="urn:microsoft.com/office/officeart/2005/8/layout/cycle8"/>
    <dgm:cxn modelId="{37C29253-378D-46DF-80E8-02731165C4B3}" srcId="{9C08F281-EF9C-432D-935E-FE4B47072594}" destId="{5BF83570-068D-480C-ABFD-1BC4EDA38F58}" srcOrd="6" destOrd="0" parTransId="{85A3C12C-B07D-4B6C-A85B-F77F63F17CF2}" sibTransId="{41CBC36B-C07F-4D77-98F3-E9BB4715804C}"/>
    <dgm:cxn modelId="{E7ADC94B-657B-45F5-8BDF-9501467B8869}" type="presOf" srcId="{72620488-AAE0-48CB-AFED-208653D2CE97}" destId="{B5BA62E1-332B-4135-A76F-FB9B034D75B8}" srcOrd="0" destOrd="0" presId="urn:microsoft.com/office/officeart/2005/8/layout/cycle8"/>
    <dgm:cxn modelId="{F761F073-562D-412E-B097-3DD99E4BD4AC}" srcId="{9C08F281-EF9C-432D-935E-FE4B47072594}" destId="{D3601517-4A21-4537-BDE3-58E320E7013B}" srcOrd="0" destOrd="0" parTransId="{96DB6E83-9A62-4D43-B8C9-AB5D01B08C59}" sibTransId="{925620FE-267D-4CAF-8618-A8FC14488509}"/>
    <dgm:cxn modelId="{B888BCD2-30D1-443B-BD24-AD245159E8C2}" type="presOf" srcId="{5BF83570-068D-480C-ABFD-1BC4EDA38F58}" destId="{67DBD66B-7319-4122-B0B1-D17D14A4E325}" srcOrd="0" destOrd="0" presId="urn:microsoft.com/office/officeart/2005/8/layout/cycle8"/>
    <dgm:cxn modelId="{390DD4AF-6D07-4E41-BE88-CCB61235EDD3}" type="presOf" srcId="{D3601517-4A21-4537-BDE3-58E320E7013B}" destId="{6B214C86-C8E4-4518-A1AE-E7B402BADB95}" srcOrd="1" destOrd="0" presId="urn:microsoft.com/office/officeart/2005/8/layout/cycle8"/>
    <dgm:cxn modelId="{7CA5734C-A937-4BFD-B215-241F7D589A9C}" type="presOf" srcId="{9C08F281-EF9C-432D-935E-FE4B47072594}" destId="{6A2A9A80-578E-4080-A4AA-0169AE4FD0C5}" srcOrd="0" destOrd="0" presId="urn:microsoft.com/office/officeart/2005/8/layout/cycle8"/>
    <dgm:cxn modelId="{F345AAA7-0B28-4FD1-BACB-60A3CFF60005}" type="presParOf" srcId="{6A2A9A80-578E-4080-A4AA-0169AE4FD0C5}" destId="{ECC23ECB-4F40-4479-8520-80EE90871FCE}" srcOrd="0" destOrd="0" presId="urn:microsoft.com/office/officeart/2005/8/layout/cycle8"/>
    <dgm:cxn modelId="{5581E68E-C65F-4D58-A9E9-0EFC53AFA6BC}" type="presParOf" srcId="{6A2A9A80-578E-4080-A4AA-0169AE4FD0C5}" destId="{82A7449D-9B22-43D7-870B-AA478450D6FC}" srcOrd="1" destOrd="0" presId="urn:microsoft.com/office/officeart/2005/8/layout/cycle8"/>
    <dgm:cxn modelId="{79FEC1F5-7CE0-4597-9AB1-199CE60B1BC3}" type="presParOf" srcId="{6A2A9A80-578E-4080-A4AA-0169AE4FD0C5}" destId="{061B1A8F-D3FC-48CB-BB26-E3FFA327FC7D}" srcOrd="2" destOrd="0" presId="urn:microsoft.com/office/officeart/2005/8/layout/cycle8"/>
    <dgm:cxn modelId="{3942996F-FCAD-42E0-9626-0FCF4C62DD47}" type="presParOf" srcId="{6A2A9A80-578E-4080-A4AA-0169AE4FD0C5}" destId="{6B214C86-C8E4-4518-A1AE-E7B402BADB95}" srcOrd="3" destOrd="0" presId="urn:microsoft.com/office/officeart/2005/8/layout/cycle8"/>
    <dgm:cxn modelId="{EED97A3C-E628-4395-B557-DC822A924319}" type="presParOf" srcId="{6A2A9A80-578E-4080-A4AA-0169AE4FD0C5}" destId="{B5BA62E1-332B-4135-A76F-FB9B034D75B8}" srcOrd="4" destOrd="0" presId="urn:microsoft.com/office/officeart/2005/8/layout/cycle8"/>
    <dgm:cxn modelId="{500BF63D-29EB-4E91-B30C-70D4FD0AF2D8}" type="presParOf" srcId="{6A2A9A80-578E-4080-A4AA-0169AE4FD0C5}" destId="{50CDC55D-FE5C-4597-8BC4-DBCD7CC8EE54}" srcOrd="5" destOrd="0" presId="urn:microsoft.com/office/officeart/2005/8/layout/cycle8"/>
    <dgm:cxn modelId="{74CD4D15-F729-48C8-B881-216FA3A5C149}" type="presParOf" srcId="{6A2A9A80-578E-4080-A4AA-0169AE4FD0C5}" destId="{F230B6A7-4F7F-4D16-A9B2-E0553CFF4D95}" srcOrd="6" destOrd="0" presId="urn:microsoft.com/office/officeart/2005/8/layout/cycle8"/>
    <dgm:cxn modelId="{A9B6E1D1-C012-4D89-96BE-9C6719A68140}" type="presParOf" srcId="{6A2A9A80-578E-4080-A4AA-0169AE4FD0C5}" destId="{DD98C6DB-955D-4439-8273-ADFE31E5D540}" srcOrd="7" destOrd="0" presId="urn:microsoft.com/office/officeart/2005/8/layout/cycle8"/>
    <dgm:cxn modelId="{EB23EAB2-6D35-4D4D-BE3E-D978A79143C8}" type="presParOf" srcId="{6A2A9A80-578E-4080-A4AA-0169AE4FD0C5}" destId="{7FFC1302-F813-48D8-A0CB-47D147C224FA}" srcOrd="8" destOrd="0" presId="urn:microsoft.com/office/officeart/2005/8/layout/cycle8"/>
    <dgm:cxn modelId="{762E6CC7-12C0-414A-8CB9-C963B2D40DBB}" type="presParOf" srcId="{6A2A9A80-578E-4080-A4AA-0169AE4FD0C5}" destId="{9AF8B4E6-E826-4814-96C8-F2DD60855951}" srcOrd="9" destOrd="0" presId="urn:microsoft.com/office/officeart/2005/8/layout/cycle8"/>
    <dgm:cxn modelId="{364F7919-1E55-42A4-90D0-F5C13B2C1997}" type="presParOf" srcId="{6A2A9A80-578E-4080-A4AA-0169AE4FD0C5}" destId="{DEAB3B29-35B6-42D7-940A-BB1722CF8C45}" srcOrd="10" destOrd="0" presId="urn:microsoft.com/office/officeart/2005/8/layout/cycle8"/>
    <dgm:cxn modelId="{43874518-BFB8-4ECC-B8EC-4A573F985EC2}" type="presParOf" srcId="{6A2A9A80-578E-4080-A4AA-0169AE4FD0C5}" destId="{6B01E5DA-77DE-4012-9F05-E3DD7DDEBF14}" srcOrd="11" destOrd="0" presId="urn:microsoft.com/office/officeart/2005/8/layout/cycle8"/>
    <dgm:cxn modelId="{C154A36C-22F1-4A13-947D-43DC46C0A7F2}" type="presParOf" srcId="{6A2A9A80-578E-4080-A4AA-0169AE4FD0C5}" destId="{7A487AF6-EDC2-4EC3-B3EF-D0444D0CEA46}" srcOrd="12" destOrd="0" presId="urn:microsoft.com/office/officeart/2005/8/layout/cycle8"/>
    <dgm:cxn modelId="{9BA5101A-D2FE-4D38-8855-1E512934476D}" type="presParOf" srcId="{6A2A9A80-578E-4080-A4AA-0169AE4FD0C5}" destId="{97B132EF-44CC-421E-B9B4-35644AF69EBB}" srcOrd="13" destOrd="0" presId="urn:microsoft.com/office/officeart/2005/8/layout/cycle8"/>
    <dgm:cxn modelId="{0018A35D-DE01-453D-92AF-E7A90C82AEA8}" type="presParOf" srcId="{6A2A9A80-578E-4080-A4AA-0169AE4FD0C5}" destId="{E807E079-A980-4D1F-B564-B30F88CBD3A0}" srcOrd="14" destOrd="0" presId="urn:microsoft.com/office/officeart/2005/8/layout/cycle8"/>
    <dgm:cxn modelId="{119F0B10-6DA2-4FF7-87B5-597D1A3D42D6}" type="presParOf" srcId="{6A2A9A80-578E-4080-A4AA-0169AE4FD0C5}" destId="{6FC1BFF8-1064-4CEB-9263-E6DC945BFE38}" srcOrd="15" destOrd="0" presId="urn:microsoft.com/office/officeart/2005/8/layout/cycle8"/>
    <dgm:cxn modelId="{10AD9900-372B-4B71-8BEB-7089CC873DE8}" type="presParOf" srcId="{6A2A9A80-578E-4080-A4AA-0169AE4FD0C5}" destId="{B463010E-A750-4A77-9391-543EF7113FF7}" srcOrd="16" destOrd="0" presId="urn:microsoft.com/office/officeart/2005/8/layout/cycle8"/>
    <dgm:cxn modelId="{26FE158D-7FF5-4C72-9560-EDBC367FE726}" type="presParOf" srcId="{6A2A9A80-578E-4080-A4AA-0169AE4FD0C5}" destId="{583D3385-D859-4851-B21C-DCAE5A75D1A0}" srcOrd="17" destOrd="0" presId="urn:microsoft.com/office/officeart/2005/8/layout/cycle8"/>
    <dgm:cxn modelId="{804AB1B5-2ED6-48E0-ACAD-08F60F3397D5}" type="presParOf" srcId="{6A2A9A80-578E-4080-A4AA-0169AE4FD0C5}" destId="{0CA0364E-F9B3-46E6-B088-E03EDCC18640}" srcOrd="18" destOrd="0" presId="urn:microsoft.com/office/officeart/2005/8/layout/cycle8"/>
    <dgm:cxn modelId="{A64B88B1-8BA0-4BB7-891E-74EEA8D2A0A3}" type="presParOf" srcId="{6A2A9A80-578E-4080-A4AA-0169AE4FD0C5}" destId="{17D13C26-2CCB-4E97-B68D-20106171048B}" srcOrd="19" destOrd="0" presId="urn:microsoft.com/office/officeart/2005/8/layout/cycle8"/>
    <dgm:cxn modelId="{BB26C770-1E56-43BB-BB4B-1EA3E1C9E9A8}" type="presParOf" srcId="{6A2A9A80-578E-4080-A4AA-0169AE4FD0C5}" destId="{433F486A-EA9C-4155-9316-5865EA023036}" srcOrd="20" destOrd="0" presId="urn:microsoft.com/office/officeart/2005/8/layout/cycle8"/>
    <dgm:cxn modelId="{FC808E99-4422-4599-B02A-3AC1FDCB0DDC}" type="presParOf" srcId="{6A2A9A80-578E-4080-A4AA-0169AE4FD0C5}" destId="{451387F5-14CB-4310-8945-27E5A71D8FD3}" srcOrd="21" destOrd="0" presId="urn:microsoft.com/office/officeart/2005/8/layout/cycle8"/>
    <dgm:cxn modelId="{CAE014BB-9BBA-4DC7-9329-F1670CF4973A}" type="presParOf" srcId="{6A2A9A80-578E-4080-A4AA-0169AE4FD0C5}" destId="{25C97D6D-C29F-4FD3-8378-C4363BA7C5A9}" srcOrd="22" destOrd="0" presId="urn:microsoft.com/office/officeart/2005/8/layout/cycle8"/>
    <dgm:cxn modelId="{C8847926-1F2F-4D06-B475-4BBD9614D5C1}" type="presParOf" srcId="{6A2A9A80-578E-4080-A4AA-0169AE4FD0C5}" destId="{BB94E596-9978-4C3A-8299-15184FD04AB9}" srcOrd="23" destOrd="0" presId="urn:microsoft.com/office/officeart/2005/8/layout/cycle8"/>
    <dgm:cxn modelId="{A7C9CE07-408E-421B-9E5F-0D66E2A6C9DE}" type="presParOf" srcId="{6A2A9A80-578E-4080-A4AA-0169AE4FD0C5}" destId="{67DBD66B-7319-4122-B0B1-D17D14A4E325}" srcOrd="24" destOrd="0" presId="urn:microsoft.com/office/officeart/2005/8/layout/cycle8"/>
    <dgm:cxn modelId="{B16105D6-B165-4923-8BC4-9D91611FAC8A}" type="presParOf" srcId="{6A2A9A80-578E-4080-A4AA-0169AE4FD0C5}" destId="{42DDC0C8-DA8A-48EC-AE6E-7AFD3DB1133E}" srcOrd="25" destOrd="0" presId="urn:microsoft.com/office/officeart/2005/8/layout/cycle8"/>
    <dgm:cxn modelId="{94346868-3138-4EF0-9DC0-7BB39305BE0D}" type="presParOf" srcId="{6A2A9A80-578E-4080-A4AA-0169AE4FD0C5}" destId="{9C632FD3-6927-477F-A7C8-0A2EACE5B567}" srcOrd="26" destOrd="0" presId="urn:microsoft.com/office/officeart/2005/8/layout/cycle8"/>
    <dgm:cxn modelId="{76056544-010D-471C-9B92-483AEA845B5E}" type="presParOf" srcId="{6A2A9A80-578E-4080-A4AA-0169AE4FD0C5}" destId="{37453C74-F8E6-4625-AEBD-381024D3DE63}" srcOrd="27" destOrd="0" presId="urn:microsoft.com/office/officeart/2005/8/layout/cycle8"/>
    <dgm:cxn modelId="{F7A45F53-359A-43E4-A210-0EA5FA3336AF}" type="presParOf" srcId="{6A2A9A80-578E-4080-A4AA-0169AE4FD0C5}" destId="{72A12273-71AD-445C-A2C1-D46AE196C487}" srcOrd="28" destOrd="0" presId="urn:microsoft.com/office/officeart/2005/8/layout/cycle8"/>
    <dgm:cxn modelId="{D372B61C-F17A-40E2-8B13-AC1255DD1CB2}" type="presParOf" srcId="{6A2A9A80-578E-4080-A4AA-0169AE4FD0C5}" destId="{558D9BAF-1E37-4DAA-AEB3-70856EB05514}" srcOrd="29" destOrd="0" presId="urn:microsoft.com/office/officeart/2005/8/layout/cycle8"/>
    <dgm:cxn modelId="{E8D277B3-9965-4F7C-8FFA-B96B5AB49F5B}" type="presParOf" srcId="{6A2A9A80-578E-4080-A4AA-0169AE4FD0C5}" destId="{8EA9E3F2-B841-4F49-B807-9B6DB0798A01}" srcOrd="30" destOrd="0" presId="urn:microsoft.com/office/officeart/2005/8/layout/cycle8"/>
    <dgm:cxn modelId="{8920CCCC-0F5F-4A32-A538-8A4982E0AE0E}" type="presParOf" srcId="{6A2A9A80-578E-4080-A4AA-0169AE4FD0C5}" destId="{231C58FC-1F93-4E2C-9266-5EA3258A50F0}" srcOrd="31" destOrd="0" presId="urn:microsoft.com/office/officeart/2005/8/layout/cycle8"/>
    <dgm:cxn modelId="{758D3DB2-6BB3-417E-987B-0EF8699177F5}" type="presParOf" srcId="{6A2A9A80-578E-4080-A4AA-0169AE4FD0C5}" destId="{57D0DC59-B550-41C9-9B3A-888AE3D4D76E}" srcOrd="32" destOrd="0" presId="urn:microsoft.com/office/officeart/2005/8/layout/cycle8"/>
    <dgm:cxn modelId="{11201AD6-59D1-46BC-ACCE-3A77ABECF66C}" type="presParOf" srcId="{6A2A9A80-578E-4080-A4AA-0169AE4FD0C5}" destId="{4AADE398-527E-4516-BBAB-0E93936E476A}" srcOrd="33" destOrd="0" presId="urn:microsoft.com/office/officeart/2005/8/layout/cycle8"/>
    <dgm:cxn modelId="{53580360-94EF-4A81-84AB-763730C5E25E}" type="presParOf" srcId="{6A2A9A80-578E-4080-A4AA-0169AE4FD0C5}" destId="{3D143D45-8A7A-4A47-AFD5-C4B22BAD58E7}"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6D5F7A1-089B-484C-AAE5-C8D5503A3BF1}" type="doc">
      <dgm:prSet loTypeId="urn:microsoft.com/office/officeart/2005/8/layout/pyramid2" loCatId="list" qsTypeId="urn:microsoft.com/office/officeart/2005/8/quickstyle/simple4" qsCatId="simple" csTypeId="urn:microsoft.com/office/officeart/2005/8/colors/colorful3" csCatId="colorful" phldr="1"/>
      <dgm:spPr/>
      <dgm:t>
        <a:bodyPr/>
        <a:lstStyle/>
        <a:p>
          <a:endParaRPr lang="zh-CN" altLang="en-US"/>
        </a:p>
      </dgm:t>
    </dgm:pt>
    <dgm:pt modelId="{E9E6DBCA-5610-4EB2-A7DC-737C75DFD7BD}">
      <dgm:prSet custT="1"/>
      <dgm:spPr/>
      <dgm:t>
        <a:bodyPr/>
        <a:lstStyle/>
        <a:p>
          <a:pPr rtl="0"/>
          <a:r>
            <a:rPr lang="en-US" altLang="zh-CN" sz="2400" b="0" dirty="0" smtClean="0"/>
            <a:t>1.</a:t>
          </a:r>
          <a:r>
            <a:rPr lang="zh-CN" sz="2400" b="0" dirty="0" smtClean="0"/>
            <a:t>解放和发展生产力</a:t>
          </a:r>
          <a:endParaRPr lang="zh-CN" sz="2400" b="0" dirty="0"/>
        </a:p>
      </dgm:t>
    </dgm:pt>
    <dgm:pt modelId="{1220C741-149B-4DFC-8A95-EBBD45D483B6}" type="parTrans" cxnId="{21912FBF-19A3-4CA6-BE6A-1D91B8295977}">
      <dgm:prSet/>
      <dgm:spPr/>
      <dgm:t>
        <a:bodyPr/>
        <a:lstStyle/>
        <a:p>
          <a:endParaRPr lang="zh-CN" altLang="en-US" sz="2400" b="0"/>
        </a:p>
      </dgm:t>
    </dgm:pt>
    <dgm:pt modelId="{CBBBE346-1E77-433F-AB1F-80EC1AD10FB2}" type="sibTrans" cxnId="{21912FBF-19A3-4CA6-BE6A-1D91B8295977}">
      <dgm:prSet/>
      <dgm:spPr/>
      <dgm:t>
        <a:bodyPr/>
        <a:lstStyle/>
        <a:p>
          <a:endParaRPr lang="zh-CN" altLang="en-US" sz="2400" b="0"/>
        </a:p>
      </dgm:t>
    </dgm:pt>
    <dgm:pt modelId="{F52606FE-ED34-4C90-88DB-565F914D5597}">
      <dgm:prSet custT="1"/>
      <dgm:spPr/>
      <dgm:t>
        <a:bodyPr/>
        <a:lstStyle/>
        <a:p>
          <a:pPr rtl="0"/>
          <a:r>
            <a:rPr lang="en-US" altLang="zh-CN" sz="2400" b="0" dirty="0" smtClean="0"/>
            <a:t>2.</a:t>
          </a:r>
          <a:r>
            <a:rPr lang="zh-CN" sz="2400" b="0" dirty="0" smtClean="0"/>
            <a:t>建设创新型国家</a:t>
          </a:r>
          <a:endParaRPr lang="zh-CN" sz="2400" b="0" dirty="0"/>
        </a:p>
      </dgm:t>
    </dgm:pt>
    <dgm:pt modelId="{C3698C65-D79B-4089-A33F-7AB8BCAB3C20}" type="parTrans" cxnId="{94A1F024-D7AC-4651-B3CE-E8362B2C7CF2}">
      <dgm:prSet/>
      <dgm:spPr/>
      <dgm:t>
        <a:bodyPr/>
        <a:lstStyle/>
        <a:p>
          <a:endParaRPr lang="zh-CN" altLang="en-US" sz="2400" b="0"/>
        </a:p>
      </dgm:t>
    </dgm:pt>
    <dgm:pt modelId="{8764E382-1977-40E3-8857-213922A43E69}" type="sibTrans" cxnId="{94A1F024-D7AC-4651-B3CE-E8362B2C7CF2}">
      <dgm:prSet/>
      <dgm:spPr/>
      <dgm:t>
        <a:bodyPr/>
        <a:lstStyle/>
        <a:p>
          <a:endParaRPr lang="zh-CN" altLang="en-US" sz="2400" b="0"/>
        </a:p>
      </dgm:t>
    </dgm:pt>
    <dgm:pt modelId="{8438B395-D842-48AD-93E5-C7B1D8596309}">
      <dgm:prSet custT="1"/>
      <dgm:spPr/>
      <dgm:t>
        <a:bodyPr/>
        <a:lstStyle/>
        <a:p>
          <a:pPr rtl="0"/>
          <a:r>
            <a:rPr lang="en-US" altLang="zh-CN" sz="2400" b="0" dirty="0" smtClean="0"/>
            <a:t>3.</a:t>
          </a:r>
          <a:r>
            <a:rPr lang="zh-CN" sz="2400" b="0" dirty="0" smtClean="0"/>
            <a:t>构建和谐社会</a:t>
          </a:r>
          <a:endParaRPr lang="zh-CN" sz="2400" b="0" dirty="0"/>
        </a:p>
      </dgm:t>
    </dgm:pt>
    <dgm:pt modelId="{A6A245D3-F731-49EB-A905-2335235C5DF4}" type="parTrans" cxnId="{55402D33-C375-46E3-81EB-D1F9442F6C1F}">
      <dgm:prSet/>
      <dgm:spPr/>
      <dgm:t>
        <a:bodyPr/>
        <a:lstStyle/>
        <a:p>
          <a:endParaRPr lang="zh-CN" altLang="en-US" sz="2400" b="0"/>
        </a:p>
      </dgm:t>
    </dgm:pt>
    <dgm:pt modelId="{655BB496-39F3-4D6C-9171-F483D1D9B102}" type="sibTrans" cxnId="{55402D33-C375-46E3-81EB-D1F9442F6C1F}">
      <dgm:prSet/>
      <dgm:spPr/>
      <dgm:t>
        <a:bodyPr/>
        <a:lstStyle/>
        <a:p>
          <a:endParaRPr lang="zh-CN" altLang="en-US" sz="2400" b="0"/>
        </a:p>
      </dgm:t>
    </dgm:pt>
    <dgm:pt modelId="{1A2AA20C-CD2A-4384-82B9-EB84EB1AE99E}" type="pres">
      <dgm:prSet presAssocID="{46D5F7A1-089B-484C-AAE5-C8D5503A3BF1}" presName="compositeShape" presStyleCnt="0">
        <dgm:presLayoutVars>
          <dgm:dir/>
          <dgm:resizeHandles/>
        </dgm:presLayoutVars>
      </dgm:prSet>
      <dgm:spPr/>
      <dgm:t>
        <a:bodyPr/>
        <a:lstStyle/>
        <a:p>
          <a:endParaRPr lang="zh-CN" altLang="en-US"/>
        </a:p>
      </dgm:t>
    </dgm:pt>
    <dgm:pt modelId="{B326FF6A-090C-45FD-B9EB-B259D5076433}" type="pres">
      <dgm:prSet presAssocID="{46D5F7A1-089B-484C-AAE5-C8D5503A3BF1}" presName="pyramid" presStyleLbl="node1" presStyleIdx="0" presStyleCnt="1"/>
      <dgm:spPr/>
    </dgm:pt>
    <dgm:pt modelId="{BA96FC8D-C1FB-4CBA-B005-62336A609030}" type="pres">
      <dgm:prSet presAssocID="{46D5F7A1-089B-484C-AAE5-C8D5503A3BF1}" presName="theList" presStyleCnt="0"/>
      <dgm:spPr/>
    </dgm:pt>
    <dgm:pt modelId="{9AF7DC6E-E7F9-4B11-A7BF-55DF1DA92D5F}" type="pres">
      <dgm:prSet presAssocID="{E9E6DBCA-5610-4EB2-A7DC-737C75DFD7BD}" presName="aNode" presStyleLbl="fgAcc1" presStyleIdx="0" presStyleCnt="3">
        <dgm:presLayoutVars>
          <dgm:bulletEnabled val="1"/>
        </dgm:presLayoutVars>
      </dgm:prSet>
      <dgm:spPr/>
      <dgm:t>
        <a:bodyPr/>
        <a:lstStyle/>
        <a:p>
          <a:endParaRPr lang="zh-CN" altLang="en-US"/>
        </a:p>
      </dgm:t>
    </dgm:pt>
    <dgm:pt modelId="{592732AF-89D1-40C2-BE94-5DA321A46E2C}" type="pres">
      <dgm:prSet presAssocID="{E9E6DBCA-5610-4EB2-A7DC-737C75DFD7BD}" presName="aSpace" presStyleCnt="0"/>
      <dgm:spPr/>
    </dgm:pt>
    <dgm:pt modelId="{DB101948-C1DD-4B17-8129-CFD29B3A6568}" type="pres">
      <dgm:prSet presAssocID="{F52606FE-ED34-4C90-88DB-565F914D5597}" presName="aNode" presStyleLbl="fgAcc1" presStyleIdx="1" presStyleCnt="3">
        <dgm:presLayoutVars>
          <dgm:bulletEnabled val="1"/>
        </dgm:presLayoutVars>
      </dgm:prSet>
      <dgm:spPr/>
      <dgm:t>
        <a:bodyPr/>
        <a:lstStyle/>
        <a:p>
          <a:endParaRPr lang="zh-CN" altLang="en-US"/>
        </a:p>
      </dgm:t>
    </dgm:pt>
    <dgm:pt modelId="{CA35A974-DEB8-45BD-B85E-C2572A0AF5AF}" type="pres">
      <dgm:prSet presAssocID="{F52606FE-ED34-4C90-88DB-565F914D5597}" presName="aSpace" presStyleCnt="0"/>
      <dgm:spPr/>
    </dgm:pt>
    <dgm:pt modelId="{B0A014BB-C44F-45ED-8A3A-7CEEBD80071A}" type="pres">
      <dgm:prSet presAssocID="{8438B395-D842-48AD-93E5-C7B1D8596309}" presName="aNode" presStyleLbl="fgAcc1" presStyleIdx="2" presStyleCnt="3">
        <dgm:presLayoutVars>
          <dgm:bulletEnabled val="1"/>
        </dgm:presLayoutVars>
      </dgm:prSet>
      <dgm:spPr/>
      <dgm:t>
        <a:bodyPr/>
        <a:lstStyle/>
        <a:p>
          <a:endParaRPr lang="zh-CN" altLang="en-US"/>
        </a:p>
      </dgm:t>
    </dgm:pt>
    <dgm:pt modelId="{4F68CBBC-31CB-4F1D-8857-C0A0A39545FF}" type="pres">
      <dgm:prSet presAssocID="{8438B395-D842-48AD-93E5-C7B1D8596309}" presName="aSpace" presStyleCnt="0"/>
      <dgm:spPr/>
    </dgm:pt>
  </dgm:ptLst>
  <dgm:cxnLst>
    <dgm:cxn modelId="{21912FBF-19A3-4CA6-BE6A-1D91B8295977}" srcId="{46D5F7A1-089B-484C-AAE5-C8D5503A3BF1}" destId="{E9E6DBCA-5610-4EB2-A7DC-737C75DFD7BD}" srcOrd="0" destOrd="0" parTransId="{1220C741-149B-4DFC-8A95-EBBD45D483B6}" sibTransId="{CBBBE346-1E77-433F-AB1F-80EC1AD10FB2}"/>
    <dgm:cxn modelId="{6296E535-C0B3-4D67-A8A5-C7BCC9A8FAB5}" type="presOf" srcId="{8438B395-D842-48AD-93E5-C7B1D8596309}" destId="{B0A014BB-C44F-45ED-8A3A-7CEEBD80071A}" srcOrd="0" destOrd="0" presId="urn:microsoft.com/office/officeart/2005/8/layout/pyramid2"/>
    <dgm:cxn modelId="{8DBC46EA-F738-41C5-9678-A7F5A9F21BD0}" type="presOf" srcId="{46D5F7A1-089B-484C-AAE5-C8D5503A3BF1}" destId="{1A2AA20C-CD2A-4384-82B9-EB84EB1AE99E}" srcOrd="0" destOrd="0" presId="urn:microsoft.com/office/officeart/2005/8/layout/pyramid2"/>
    <dgm:cxn modelId="{C1C488E4-A0A6-46D4-981C-77E78A7CB369}" type="presOf" srcId="{F52606FE-ED34-4C90-88DB-565F914D5597}" destId="{DB101948-C1DD-4B17-8129-CFD29B3A6568}" srcOrd="0" destOrd="0" presId="urn:microsoft.com/office/officeart/2005/8/layout/pyramid2"/>
    <dgm:cxn modelId="{B7ABC414-FC54-4A1A-82F4-A752FBD36167}" type="presOf" srcId="{E9E6DBCA-5610-4EB2-A7DC-737C75DFD7BD}" destId="{9AF7DC6E-E7F9-4B11-A7BF-55DF1DA92D5F}" srcOrd="0" destOrd="0" presId="urn:microsoft.com/office/officeart/2005/8/layout/pyramid2"/>
    <dgm:cxn modelId="{94A1F024-D7AC-4651-B3CE-E8362B2C7CF2}" srcId="{46D5F7A1-089B-484C-AAE5-C8D5503A3BF1}" destId="{F52606FE-ED34-4C90-88DB-565F914D5597}" srcOrd="1" destOrd="0" parTransId="{C3698C65-D79B-4089-A33F-7AB8BCAB3C20}" sibTransId="{8764E382-1977-40E3-8857-213922A43E69}"/>
    <dgm:cxn modelId="{55402D33-C375-46E3-81EB-D1F9442F6C1F}" srcId="{46D5F7A1-089B-484C-AAE5-C8D5503A3BF1}" destId="{8438B395-D842-48AD-93E5-C7B1D8596309}" srcOrd="2" destOrd="0" parTransId="{A6A245D3-F731-49EB-A905-2335235C5DF4}" sibTransId="{655BB496-39F3-4D6C-9171-F483D1D9B102}"/>
    <dgm:cxn modelId="{335062D6-6314-409A-9AA5-77B34C8C5710}" type="presParOf" srcId="{1A2AA20C-CD2A-4384-82B9-EB84EB1AE99E}" destId="{B326FF6A-090C-45FD-B9EB-B259D5076433}" srcOrd="0" destOrd="0" presId="urn:microsoft.com/office/officeart/2005/8/layout/pyramid2"/>
    <dgm:cxn modelId="{B6F63352-C564-4769-A573-6FC07B016C87}" type="presParOf" srcId="{1A2AA20C-CD2A-4384-82B9-EB84EB1AE99E}" destId="{BA96FC8D-C1FB-4CBA-B005-62336A609030}" srcOrd="1" destOrd="0" presId="urn:microsoft.com/office/officeart/2005/8/layout/pyramid2"/>
    <dgm:cxn modelId="{22F64679-2999-4FDF-8188-6D35972FBE14}" type="presParOf" srcId="{BA96FC8D-C1FB-4CBA-B005-62336A609030}" destId="{9AF7DC6E-E7F9-4B11-A7BF-55DF1DA92D5F}" srcOrd="0" destOrd="0" presId="urn:microsoft.com/office/officeart/2005/8/layout/pyramid2"/>
    <dgm:cxn modelId="{B45C6BD3-BE05-490C-BA1C-8DB14A50CF01}" type="presParOf" srcId="{BA96FC8D-C1FB-4CBA-B005-62336A609030}" destId="{592732AF-89D1-40C2-BE94-5DA321A46E2C}" srcOrd="1" destOrd="0" presId="urn:microsoft.com/office/officeart/2005/8/layout/pyramid2"/>
    <dgm:cxn modelId="{F27B4028-2171-49FB-AAA0-935E9CBBFDC9}" type="presParOf" srcId="{BA96FC8D-C1FB-4CBA-B005-62336A609030}" destId="{DB101948-C1DD-4B17-8129-CFD29B3A6568}" srcOrd="2" destOrd="0" presId="urn:microsoft.com/office/officeart/2005/8/layout/pyramid2"/>
    <dgm:cxn modelId="{1F7755E5-610D-471A-AC5D-E78CBBE42B37}" type="presParOf" srcId="{BA96FC8D-C1FB-4CBA-B005-62336A609030}" destId="{CA35A974-DEB8-45BD-B85E-C2572A0AF5AF}" srcOrd="3" destOrd="0" presId="urn:microsoft.com/office/officeart/2005/8/layout/pyramid2"/>
    <dgm:cxn modelId="{77D141A3-0E65-4728-9345-94AF728B097D}" type="presParOf" srcId="{BA96FC8D-C1FB-4CBA-B005-62336A609030}" destId="{B0A014BB-C44F-45ED-8A3A-7CEEBD80071A}" srcOrd="4" destOrd="0" presId="urn:microsoft.com/office/officeart/2005/8/layout/pyramid2"/>
    <dgm:cxn modelId="{785438F7-26E5-45B4-A8E4-0B93487AD94C}" type="presParOf" srcId="{BA96FC8D-C1FB-4CBA-B005-62336A609030}" destId="{4F68CBBC-31CB-4F1D-8857-C0A0A39545FF}"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79E651D-70B4-4CA4-B0C9-D428507E438C}" type="doc">
      <dgm:prSet loTypeId="urn:microsoft.com/office/officeart/2005/8/layout/radial2" loCatId="relationship" qsTypeId="urn:microsoft.com/office/officeart/2005/8/quickstyle/simple4" qsCatId="simple" csTypeId="urn:microsoft.com/office/officeart/2005/8/colors/colorful3" csCatId="colorful" phldr="1"/>
      <dgm:spPr/>
      <dgm:t>
        <a:bodyPr/>
        <a:lstStyle/>
        <a:p>
          <a:endParaRPr lang="zh-CN" altLang="en-US"/>
        </a:p>
      </dgm:t>
    </dgm:pt>
    <dgm:pt modelId="{05CA44D4-3A98-46E1-AC3E-BFE7AC7E9FD5}">
      <dgm:prSet phldrT="[文本]" custT="1"/>
      <dgm:spPr>
        <a:blipFill rotWithShape="0">
          <a:blip xmlns:r="http://schemas.openxmlformats.org/officeDocument/2006/relationships" r:embed="rId1"/>
          <a:stretch>
            <a:fillRect/>
          </a:stretch>
        </a:blipFill>
      </dgm:spPr>
      <dgm:t>
        <a:bodyPr/>
        <a:lstStyle/>
        <a:p>
          <a:pPr>
            <a:lnSpc>
              <a:spcPct val="150000"/>
            </a:lnSpc>
            <a:spcAft>
              <a:spcPts val="0"/>
            </a:spcAft>
          </a:pPr>
          <a:endParaRPr lang="zh-CN" altLang="en-US" sz="3200" dirty="0"/>
        </a:p>
      </dgm:t>
    </dgm:pt>
    <dgm:pt modelId="{DC555743-7AF6-486A-89D7-D5704D70A5C0}" type="parTrans" cxnId="{F84D1B52-C457-4BC0-8A4C-909D201C2870}">
      <dgm:prSet/>
      <dgm:spPr/>
      <dgm:t>
        <a:bodyPr/>
        <a:lstStyle/>
        <a:p>
          <a:endParaRPr lang="zh-CN" altLang="en-US" sz="1800">
            <a:solidFill>
              <a:schemeClr val="tx1"/>
            </a:solidFill>
          </a:endParaRPr>
        </a:p>
      </dgm:t>
    </dgm:pt>
    <dgm:pt modelId="{3CF74973-38D3-4931-B0BF-97DD2365B684}" type="sibTrans" cxnId="{F84D1B52-C457-4BC0-8A4C-909D201C2870}">
      <dgm:prSet/>
      <dgm:spPr/>
      <dgm:t>
        <a:bodyPr/>
        <a:lstStyle/>
        <a:p>
          <a:endParaRPr lang="zh-CN" altLang="en-US" sz="1800">
            <a:solidFill>
              <a:schemeClr val="tx1"/>
            </a:solidFill>
          </a:endParaRPr>
        </a:p>
      </dgm:t>
    </dgm:pt>
    <dgm:pt modelId="{C648400A-458F-49E2-9BE2-21866420159F}">
      <dgm:prSet phldrT="[文本]" custT="1"/>
      <dgm:spPr/>
      <dgm:t>
        <a:bodyPr/>
        <a:lstStyle/>
        <a:p>
          <a:pPr>
            <a:lnSpc>
              <a:spcPct val="120000"/>
            </a:lnSpc>
          </a:pPr>
          <a:r>
            <a:rPr lang="zh-CN" altLang="en-US" sz="2000" b="1" dirty="0" smtClean="0">
              <a:solidFill>
                <a:srgbClr val="FF0000"/>
              </a:solidFill>
            </a:rPr>
            <a:t>承担</a:t>
          </a:r>
          <a:r>
            <a:rPr lang="zh-CN" altLang="en-US" sz="2000" b="1" dirty="0" smtClean="0"/>
            <a:t>对国家的义务</a:t>
          </a:r>
          <a:endParaRPr lang="zh-CN" altLang="en-US" sz="2000" dirty="0" smtClean="0"/>
        </a:p>
      </dgm:t>
    </dgm:pt>
    <dgm:pt modelId="{67F22F15-1405-42DF-8D76-6AE10BFB6969}" type="parTrans" cxnId="{BCDBCFEF-137A-467C-9E96-2C3F5F4DFF67}">
      <dgm:prSet/>
      <dgm:spPr/>
      <dgm:t>
        <a:bodyPr/>
        <a:lstStyle/>
        <a:p>
          <a:endParaRPr lang="zh-CN" altLang="en-US" sz="1800">
            <a:solidFill>
              <a:schemeClr val="tx1"/>
            </a:solidFill>
          </a:endParaRPr>
        </a:p>
      </dgm:t>
    </dgm:pt>
    <dgm:pt modelId="{192356DA-2049-4B0E-AC40-44EB87E2B278}" type="sibTrans" cxnId="{BCDBCFEF-137A-467C-9E96-2C3F5F4DFF67}">
      <dgm:prSet/>
      <dgm:spPr/>
      <dgm:t>
        <a:bodyPr/>
        <a:lstStyle/>
        <a:p>
          <a:endParaRPr lang="zh-CN" altLang="en-US" sz="1800">
            <a:solidFill>
              <a:schemeClr val="tx1"/>
            </a:solidFill>
          </a:endParaRPr>
        </a:p>
      </dgm:t>
    </dgm:pt>
    <dgm:pt modelId="{00EF648D-5852-4D50-8CDE-E77FB874465C}">
      <dgm:prSet phldrT="[文本]" custT="1"/>
      <dgm:spPr/>
      <dgm:t>
        <a:bodyPr/>
        <a:lstStyle/>
        <a:p>
          <a:pPr>
            <a:lnSpc>
              <a:spcPct val="120000"/>
            </a:lnSpc>
          </a:pPr>
          <a:r>
            <a:rPr lang="zh-CN" altLang="en-US" sz="2000" dirty="0" smtClean="0"/>
            <a:t>维护改革发展稳定的大局</a:t>
          </a:r>
          <a:endParaRPr lang="zh-CN" altLang="en-US" sz="2000" dirty="0"/>
        </a:p>
      </dgm:t>
    </dgm:pt>
    <dgm:pt modelId="{A46296D1-B522-4AA2-BE19-00BE96F69D90}" type="parTrans" cxnId="{8CBCB2DF-A741-4148-A3A5-E83BC166E8F8}">
      <dgm:prSet/>
      <dgm:spPr/>
      <dgm:t>
        <a:bodyPr/>
        <a:lstStyle/>
        <a:p>
          <a:endParaRPr lang="zh-CN" altLang="en-US" sz="1800">
            <a:solidFill>
              <a:schemeClr val="tx1"/>
            </a:solidFill>
          </a:endParaRPr>
        </a:p>
      </dgm:t>
    </dgm:pt>
    <dgm:pt modelId="{CE728681-C1B8-4279-8D73-761F29F3194B}" type="sibTrans" cxnId="{8CBCB2DF-A741-4148-A3A5-E83BC166E8F8}">
      <dgm:prSet/>
      <dgm:spPr/>
      <dgm:t>
        <a:bodyPr/>
        <a:lstStyle/>
        <a:p>
          <a:endParaRPr lang="zh-CN" altLang="en-US" sz="1800">
            <a:solidFill>
              <a:schemeClr val="tx1"/>
            </a:solidFill>
          </a:endParaRPr>
        </a:p>
      </dgm:t>
    </dgm:pt>
    <dgm:pt modelId="{46D1C7F4-87FF-4B01-8A29-341C7F1E1789}">
      <dgm:prSet phldrT="[文本]" custT="1"/>
      <dgm:spPr/>
      <dgm:t>
        <a:bodyPr/>
        <a:lstStyle/>
        <a:p>
          <a:pPr>
            <a:lnSpc>
              <a:spcPct val="120000"/>
            </a:lnSpc>
          </a:pPr>
          <a:r>
            <a:rPr lang="zh-CN" altLang="en-US" sz="2000" dirty="0" smtClean="0"/>
            <a:t>树立民族自尊心和自信心</a:t>
          </a:r>
          <a:endParaRPr lang="zh-CN" altLang="en-US" sz="2000" dirty="0"/>
        </a:p>
      </dgm:t>
    </dgm:pt>
    <dgm:pt modelId="{75645EB8-4BB8-48EB-96C7-8B096B43BF66}" type="parTrans" cxnId="{6CE6F0AD-B2EA-4753-8AA5-AF17355F4D1F}">
      <dgm:prSet/>
      <dgm:spPr/>
      <dgm:t>
        <a:bodyPr/>
        <a:lstStyle/>
        <a:p>
          <a:endParaRPr lang="zh-CN" altLang="en-US" sz="1800">
            <a:solidFill>
              <a:schemeClr val="tx1"/>
            </a:solidFill>
          </a:endParaRPr>
        </a:p>
      </dgm:t>
    </dgm:pt>
    <dgm:pt modelId="{BDFC4CCE-4B60-4736-96E9-0812E7413A0C}" type="sibTrans" cxnId="{6CE6F0AD-B2EA-4753-8AA5-AF17355F4D1F}">
      <dgm:prSet/>
      <dgm:spPr/>
      <dgm:t>
        <a:bodyPr/>
        <a:lstStyle/>
        <a:p>
          <a:endParaRPr lang="zh-CN" altLang="en-US" sz="1800">
            <a:solidFill>
              <a:schemeClr val="tx1"/>
            </a:solidFill>
          </a:endParaRPr>
        </a:p>
      </dgm:t>
    </dgm:pt>
    <dgm:pt modelId="{5E13FA76-42E7-43BE-9055-2CBFE28C069B}" type="pres">
      <dgm:prSet presAssocID="{179E651D-70B4-4CA4-B0C9-D428507E438C}" presName="composite" presStyleCnt="0">
        <dgm:presLayoutVars>
          <dgm:chMax val="5"/>
          <dgm:dir/>
          <dgm:animLvl val="ctr"/>
          <dgm:resizeHandles val="exact"/>
        </dgm:presLayoutVars>
      </dgm:prSet>
      <dgm:spPr/>
      <dgm:t>
        <a:bodyPr/>
        <a:lstStyle/>
        <a:p>
          <a:endParaRPr lang="zh-CN" altLang="en-US"/>
        </a:p>
      </dgm:t>
    </dgm:pt>
    <dgm:pt modelId="{4BDB6007-76BD-46FD-AAE8-CD75CB99D7DB}" type="pres">
      <dgm:prSet presAssocID="{179E651D-70B4-4CA4-B0C9-D428507E438C}" presName="cycle" presStyleCnt="0"/>
      <dgm:spPr/>
    </dgm:pt>
    <dgm:pt modelId="{69873863-DB33-4545-BEC7-6E5AA590D43D}" type="pres">
      <dgm:prSet presAssocID="{179E651D-70B4-4CA4-B0C9-D428507E438C}" presName="centerShape" presStyleCnt="0"/>
      <dgm:spPr/>
    </dgm:pt>
    <dgm:pt modelId="{ACF2EF86-B8D7-4118-AA34-E9D345084420}" type="pres">
      <dgm:prSet presAssocID="{179E651D-70B4-4CA4-B0C9-D428507E438C}" presName="connSite" presStyleLbl="node1" presStyleIdx="0" presStyleCnt="2"/>
      <dgm:spPr/>
    </dgm:pt>
    <dgm:pt modelId="{DEC1A383-0397-4A6C-9C5A-81EE8AE2CBE3}" type="pres">
      <dgm:prSet presAssocID="{179E651D-70B4-4CA4-B0C9-D428507E438C}" presName="visible" presStyleLbl="node1" presStyleIdx="0" presStyleCnt="2"/>
      <dgm:spPr>
        <a:blipFill rotWithShape="1">
          <a:blip xmlns:r="http://schemas.openxmlformats.org/officeDocument/2006/relationships" r:embed="rId2"/>
          <a:stretch>
            <a:fillRect/>
          </a:stretch>
        </a:blipFill>
      </dgm:spPr>
      <dgm:t>
        <a:bodyPr/>
        <a:lstStyle/>
        <a:p>
          <a:endParaRPr lang="zh-CN" altLang="en-US"/>
        </a:p>
      </dgm:t>
    </dgm:pt>
    <dgm:pt modelId="{A31F2EB8-7614-45BD-AF76-6588071455FF}" type="pres">
      <dgm:prSet presAssocID="{DC555743-7AF6-486A-89D7-D5704D70A5C0}" presName="Name25" presStyleLbl="parChTrans1D1" presStyleIdx="0" presStyleCnt="1"/>
      <dgm:spPr/>
      <dgm:t>
        <a:bodyPr/>
        <a:lstStyle/>
        <a:p>
          <a:endParaRPr lang="zh-CN" altLang="en-US"/>
        </a:p>
      </dgm:t>
    </dgm:pt>
    <dgm:pt modelId="{FC910540-1CB3-4088-A327-906F184A2B3D}" type="pres">
      <dgm:prSet presAssocID="{05CA44D4-3A98-46E1-AC3E-BFE7AC7E9FD5}" presName="node" presStyleCnt="0"/>
      <dgm:spPr/>
    </dgm:pt>
    <dgm:pt modelId="{58F866AC-C110-4B9E-8B58-CA2491C462D7}" type="pres">
      <dgm:prSet presAssocID="{05CA44D4-3A98-46E1-AC3E-BFE7AC7E9FD5}" presName="parentNode" presStyleLbl="node1" presStyleIdx="1" presStyleCnt="2">
        <dgm:presLayoutVars>
          <dgm:chMax val="1"/>
          <dgm:bulletEnabled val="1"/>
        </dgm:presLayoutVars>
      </dgm:prSet>
      <dgm:spPr/>
      <dgm:t>
        <a:bodyPr/>
        <a:lstStyle/>
        <a:p>
          <a:endParaRPr lang="zh-CN" altLang="en-US"/>
        </a:p>
      </dgm:t>
    </dgm:pt>
    <dgm:pt modelId="{1F8E3F4A-6902-4206-A90F-85B2F811E484}" type="pres">
      <dgm:prSet presAssocID="{05CA44D4-3A98-46E1-AC3E-BFE7AC7E9FD5}" presName="childNode" presStyleLbl="revTx" presStyleIdx="0" presStyleCnt="1">
        <dgm:presLayoutVars>
          <dgm:bulletEnabled val="1"/>
        </dgm:presLayoutVars>
      </dgm:prSet>
      <dgm:spPr/>
      <dgm:t>
        <a:bodyPr/>
        <a:lstStyle/>
        <a:p>
          <a:endParaRPr lang="zh-CN" altLang="en-US"/>
        </a:p>
      </dgm:t>
    </dgm:pt>
  </dgm:ptLst>
  <dgm:cxnLst>
    <dgm:cxn modelId="{4DB67EE3-7F5D-4CBC-AF3B-11F90FA2B510}" type="presOf" srcId="{DC555743-7AF6-486A-89D7-D5704D70A5C0}" destId="{A31F2EB8-7614-45BD-AF76-6588071455FF}" srcOrd="0" destOrd="0" presId="urn:microsoft.com/office/officeart/2005/8/layout/radial2"/>
    <dgm:cxn modelId="{6CE6F0AD-B2EA-4753-8AA5-AF17355F4D1F}" srcId="{05CA44D4-3A98-46E1-AC3E-BFE7AC7E9FD5}" destId="{46D1C7F4-87FF-4B01-8A29-341C7F1E1789}" srcOrd="2" destOrd="0" parTransId="{75645EB8-4BB8-48EB-96C7-8B096B43BF66}" sibTransId="{BDFC4CCE-4B60-4736-96E9-0812E7413A0C}"/>
    <dgm:cxn modelId="{BCDBCFEF-137A-467C-9E96-2C3F5F4DFF67}" srcId="{05CA44D4-3A98-46E1-AC3E-BFE7AC7E9FD5}" destId="{C648400A-458F-49E2-9BE2-21866420159F}" srcOrd="0" destOrd="0" parTransId="{67F22F15-1405-42DF-8D76-6AE10BFB6969}" sibTransId="{192356DA-2049-4B0E-AC40-44EB87E2B278}"/>
    <dgm:cxn modelId="{FC3A5B2D-ED16-420B-8374-010392E660FD}" type="presOf" srcId="{46D1C7F4-87FF-4B01-8A29-341C7F1E1789}" destId="{1F8E3F4A-6902-4206-A90F-85B2F811E484}" srcOrd="0" destOrd="2" presId="urn:microsoft.com/office/officeart/2005/8/layout/radial2"/>
    <dgm:cxn modelId="{8CBCB2DF-A741-4148-A3A5-E83BC166E8F8}" srcId="{05CA44D4-3A98-46E1-AC3E-BFE7AC7E9FD5}" destId="{00EF648D-5852-4D50-8CDE-E77FB874465C}" srcOrd="1" destOrd="0" parTransId="{A46296D1-B522-4AA2-BE19-00BE96F69D90}" sibTransId="{CE728681-C1B8-4279-8D73-761F29F3194B}"/>
    <dgm:cxn modelId="{28C14E1C-BD52-4B7E-9CB4-D10020805BF9}" type="presOf" srcId="{C648400A-458F-49E2-9BE2-21866420159F}" destId="{1F8E3F4A-6902-4206-A90F-85B2F811E484}" srcOrd="0" destOrd="0" presId="urn:microsoft.com/office/officeart/2005/8/layout/radial2"/>
    <dgm:cxn modelId="{5F4DFD7D-F14A-4584-93D2-5611854FFF5D}" type="presOf" srcId="{05CA44D4-3A98-46E1-AC3E-BFE7AC7E9FD5}" destId="{58F866AC-C110-4B9E-8B58-CA2491C462D7}" srcOrd="0" destOrd="0" presId="urn:microsoft.com/office/officeart/2005/8/layout/radial2"/>
    <dgm:cxn modelId="{F84D1B52-C457-4BC0-8A4C-909D201C2870}" srcId="{179E651D-70B4-4CA4-B0C9-D428507E438C}" destId="{05CA44D4-3A98-46E1-AC3E-BFE7AC7E9FD5}" srcOrd="0" destOrd="0" parTransId="{DC555743-7AF6-486A-89D7-D5704D70A5C0}" sibTransId="{3CF74973-38D3-4931-B0BF-97DD2365B684}"/>
    <dgm:cxn modelId="{30E420A8-3EC6-4000-8DE7-898B459517F6}" type="presOf" srcId="{00EF648D-5852-4D50-8CDE-E77FB874465C}" destId="{1F8E3F4A-6902-4206-A90F-85B2F811E484}" srcOrd="0" destOrd="1" presId="urn:microsoft.com/office/officeart/2005/8/layout/radial2"/>
    <dgm:cxn modelId="{11BDB475-FC23-4E7A-A989-D3456119EB7C}" type="presOf" srcId="{179E651D-70B4-4CA4-B0C9-D428507E438C}" destId="{5E13FA76-42E7-43BE-9055-2CBFE28C069B}" srcOrd="0" destOrd="0" presId="urn:microsoft.com/office/officeart/2005/8/layout/radial2"/>
    <dgm:cxn modelId="{58D31CE1-1F48-4831-AB36-579BF7677A04}" type="presParOf" srcId="{5E13FA76-42E7-43BE-9055-2CBFE28C069B}" destId="{4BDB6007-76BD-46FD-AAE8-CD75CB99D7DB}" srcOrd="0" destOrd="0" presId="urn:microsoft.com/office/officeart/2005/8/layout/radial2"/>
    <dgm:cxn modelId="{B1DB69F4-6AC2-46B4-9C26-3625E35CB3DF}" type="presParOf" srcId="{4BDB6007-76BD-46FD-AAE8-CD75CB99D7DB}" destId="{69873863-DB33-4545-BEC7-6E5AA590D43D}" srcOrd="0" destOrd="0" presId="urn:microsoft.com/office/officeart/2005/8/layout/radial2"/>
    <dgm:cxn modelId="{3C2ADD8C-3344-4964-BF83-8DDBAF1A9D32}" type="presParOf" srcId="{69873863-DB33-4545-BEC7-6E5AA590D43D}" destId="{ACF2EF86-B8D7-4118-AA34-E9D345084420}" srcOrd="0" destOrd="0" presId="urn:microsoft.com/office/officeart/2005/8/layout/radial2"/>
    <dgm:cxn modelId="{76BFD0A9-709E-4DAE-B243-EBA7771412F4}" type="presParOf" srcId="{69873863-DB33-4545-BEC7-6E5AA590D43D}" destId="{DEC1A383-0397-4A6C-9C5A-81EE8AE2CBE3}" srcOrd="1" destOrd="0" presId="urn:microsoft.com/office/officeart/2005/8/layout/radial2"/>
    <dgm:cxn modelId="{4DE966EC-6DB5-4E3D-826D-4475CAE90D54}" type="presParOf" srcId="{4BDB6007-76BD-46FD-AAE8-CD75CB99D7DB}" destId="{A31F2EB8-7614-45BD-AF76-6588071455FF}" srcOrd="1" destOrd="0" presId="urn:microsoft.com/office/officeart/2005/8/layout/radial2"/>
    <dgm:cxn modelId="{1AACA090-A254-4E46-A4BC-E3B29EDD52C8}" type="presParOf" srcId="{4BDB6007-76BD-46FD-AAE8-CD75CB99D7DB}" destId="{FC910540-1CB3-4088-A327-906F184A2B3D}" srcOrd="2" destOrd="0" presId="urn:microsoft.com/office/officeart/2005/8/layout/radial2"/>
    <dgm:cxn modelId="{0691B3A9-4210-471F-BE59-8335C69BF0D8}" type="presParOf" srcId="{FC910540-1CB3-4088-A327-906F184A2B3D}" destId="{58F866AC-C110-4B9E-8B58-CA2491C462D7}" srcOrd="0" destOrd="0" presId="urn:microsoft.com/office/officeart/2005/8/layout/radial2"/>
    <dgm:cxn modelId="{050C58A6-4316-4D98-8244-EC79F6643AD1}" type="presParOf" srcId="{FC910540-1CB3-4088-A327-906F184A2B3D}" destId="{1F8E3F4A-6902-4206-A90F-85B2F811E484}"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9E9D835-A467-4386-9C65-237467BB0BE9}" type="doc">
      <dgm:prSet loTypeId="urn:microsoft.com/office/officeart/2005/8/layout/list1" loCatId="list" qsTypeId="urn:microsoft.com/office/officeart/2005/8/quickstyle/simple4" qsCatId="simple" csTypeId="urn:microsoft.com/office/officeart/2005/8/colors/colorful3" csCatId="colorful" phldr="1"/>
      <dgm:spPr/>
      <dgm:t>
        <a:bodyPr/>
        <a:lstStyle/>
        <a:p>
          <a:endParaRPr lang="zh-CN" altLang="en-US"/>
        </a:p>
      </dgm:t>
    </dgm:pt>
    <dgm:pt modelId="{E5EF3BC6-29C6-4002-B8F8-3D45CB589B32}">
      <dgm:prSet custT="1"/>
      <dgm:spPr/>
      <dgm:t>
        <a:bodyPr/>
        <a:lstStyle/>
        <a:p>
          <a:pPr rtl="0"/>
          <a:r>
            <a:rPr lang="zh-CN" altLang="en-US" sz="2400" dirty="0" smtClean="0"/>
            <a:t>当代大学生是促进民族团结、完成祖国大业的生力军，要自觉做促进民族团结和祖国统一的模范。</a:t>
          </a:r>
          <a:endParaRPr lang="zh-CN" altLang="en-US" sz="2400" dirty="0"/>
        </a:p>
      </dgm:t>
    </dgm:pt>
    <dgm:pt modelId="{B74A6835-8929-4906-A9F9-A7F77D08D253}" type="parTrans" cxnId="{408BBD15-BC07-4663-AF74-EDFBC8272DD6}">
      <dgm:prSet/>
      <dgm:spPr/>
      <dgm:t>
        <a:bodyPr/>
        <a:lstStyle/>
        <a:p>
          <a:endParaRPr lang="zh-CN" altLang="en-US" sz="2400"/>
        </a:p>
      </dgm:t>
    </dgm:pt>
    <dgm:pt modelId="{F17A18CC-49EC-4259-8464-A191E3D3ED13}" type="sibTrans" cxnId="{408BBD15-BC07-4663-AF74-EDFBC8272DD6}">
      <dgm:prSet/>
      <dgm:spPr/>
      <dgm:t>
        <a:bodyPr/>
        <a:lstStyle/>
        <a:p>
          <a:endParaRPr lang="zh-CN" altLang="en-US" sz="2400"/>
        </a:p>
      </dgm:t>
    </dgm:pt>
    <dgm:pt modelId="{9161238E-A5E9-4132-8B71-443563622A73}">
      <dgm:prSet custT="1"/>
      <dgm:spPr/>
      <dgm:t>
        <a:bodyPr/>
        <a:lstStyle/>
        <a:p>
          <a:pPr rtl="0"/>
          <a:endParaRPr lang="zh-CN" altLang="en-US" sz="2400" dirty="0"/>
        </a:p>
      </dgm:t>
    </dgm:pt>
    <dgm:pt modelId="{E230DB99-0364-4FE6-9C7D-5BB92D17C71D}" type="parTrans" cxnId="{F0292AAD-97FD-4BD5-8A61-9E01C77DF956}">
      <dgm:prSet/>
      <dgm:spPr/>
      <dgm:t>
        <a:bodyPr/>
        <a:lstStyle/>
        <a:p>
          <a:endParaRPr lang="zh-CN" altLang="en-US"/>
        </a:p>
      </dgm:t>
    </dgm:pt>
    <dgm:pt modelId="{6E58B9DA-5911-4BC3-BA67-5590BC8AA27F}" type="sibTrans" cxnId="{F0292AAD-97FD-4BD5-8A61-9E01C77DF956}">
      <dgm:prSet/>
      <dgm:spPr/>
      <dgm:t>
        <a:bodyPr/>
        <a:lstStyle/>
        <a:p>
          <a:endParaRPr lang="zh-CN" altLang="en-US"/>
        </a:p>
      </dgm:t>
    </dgm:pt>
    <dgm:pt modelId="{2D722CD4-C83D-44FE-88FB-1878728B22B0}" type="pres">
      <dgm:prSet presAssocID="{19E9D835-A467-4386-9C65-237467BB0BE9}" presName="linear" presStyleCnt="0">
        <dgm:presLayoutVars>
          <dgm:dir/>
          <dgm:animLvl val="lvl"/>
          <dgm:resizeHandles val="exact"/>
        </dgm:presLayoutVars>
      </dgm:prSet>
      <dgm:spPr/>
      <dgm:t>
        <a:bodyPr/>
        <a:lstStyle/>
        <a:p>
          <a:endParaRPr lang="zh-CN" altLang="en-US"/>
        </a:p>
      </dgm:t>
    </dgm:pt>
    <dgm:pt modelId="{1951CD75-A7C7-44E7-A808-1AA47AB10614}" type="pres">
      <dgm:prSet presAssocID="{9161238E-A5E9-4132-8B71-443563622A73}" presName="parentLin" presStyleCnt="0"/>
      <dgm:spPr/>
    </dgm:pt>
    <dgm:pt modelId="{B30A3C8E-96B3-4E28-8DA1-6FF6A1695CDB}" type="pres">
      <dgm:prSet presAssocID="{9161238E-A5E9-4132-8B71-443563622A73}" presName="parentLeftMargin" presStyleLbl="node1" presStyleIdx="0" presStyleCnt="1"/>
      <dgm:spPr/>
      <dgm:t>
        <a:bodyPr/>
        <a:lstStyle/>
        <a:p>
          <a:endParaRPr lang="zh-CN" altLang="en-US"/>
        </a:p>
      </dgm:t>
    </dgm:pt>
    <dgm:pt modelId="{56848EED-0F06-48E4-B60C-41E806850455}" type="pres">
      <dgm:prSet presAssocID="{9161238E-A5E9-4132-8B71-443563622A73}" presName="parentText" presStyleLbl="node1" presStyleIdx="0" presStyleCnt="1" custScaleX="120879" custScaleY="90909">
        <dgm:presLayoutVars>
          <dgm:chMax val="0"/>
          <dgm:bulletEnabled val="1"/>
        </dgm:presLayoutVars>
      </dgm:prSet>
      <dgm:spPr>
        <a:prstGeom prst="rect">
          <a:avLst/>
        </a:prstGeom>
      </dgm:spPr>
      <dgm:t>
        <a:bodyPr/>
        <a:lstStyle/>
        <a:p>
          <a:endParaRPr lang="zh-CN" altLang="en-US"/>
        </a:p>
      </dgm:t>
    </dgm:pt>
    <dgm:pt modelId="{17B3AE29-1481-4F75-9B3C-7C8B7AB7A102}" type="pres">
      <dgm:prSet presAssocID="{9161238E-A5E9-4132-8B71-443563622A73}" presName="negativeSpace" presStyleCnt="0"/>
      <dgm:spPr/>
    </dgm:pt>
    <dgm:pt modelId="{7D167BE8-091C-46A2-8D8F-F5E8F1483709}" type="pres">
      <dgm:prSet presAssocID="{9161238E-A5E9-4132-8B71-443563622A73}" presName="childText" presStyleLbl="conFgAcc1" presStyleIdx="0" presStyleCnt="1">
        <dgm:presLayoutVars>
          <dgm:bulletEnabled val="1"/>
        </dgm:presLayoutVars>
      </dgm:prSet>
      <dgm:spPr/>
      <dgm:t>
        <a:bodyPr/>
        <a:lstStyle/>
        <a:p>
          <a:endParaRPr lang="zh-CN" altLang="en-US"/>
        </a:p>
      </dgm:t>
    </dgm:pt>
  </dgm:ptLst>
  <dgm:cxnLst>
    <dgm:cxn modelId="{5BD0FF53-4D13-4D27-A89B-89371E5DC084}" type="presOf" srcId="{9161238E-A5E9-4132-8B71-443563622A73}" destId="{B30A3C8E-96B3-4E28-8DA1-6FF6A1695CDB}" srcOrd="0" destOrd="0" presId="urn:microsoft.com/office/officeart/2005/8/layout/list1"/>
    <dgm:cxn modelId="{BCE3FE4F-43BB-49B7-9F57-6415F96DCEC1}" type="presOf" srcId="{19E9D835-A467-4386-9C65-237467BB0BE9}" destId="{2D722CD4-C83D-44FE-88FB-1878728B22B0}" srcOrd="0" destOrd="0" presId="urn:microsoft.com/office/officeart/2005/8/layout/list1"/>
    <dgm:cxn modelId="{703F92B7-0C98-4FD2-858D-A0DDDEEC63AC}" type="presOf" srcId="{9161238E-A5E9-4132-8B71-443563622A73}" destId="{56848EED-0F06-48E4-B60C-41E806850455}" srcOrd="1" destOrd="0" presId="urn:microsoft.com/office/officeart/2005/8/layout/list1"/>
    <dgm:cxn modelId="{F0292AAD-97FD-4BD5-8A61-9E01C77DF956}" srcId="{19E9D835-A467-4386-9C65-237467BB0BE9}" destId="{9161238E-A5E9-4132-8B71-443563622A73}" srcOrd="0" destOrd="0" parTransId="{E230DB99-0364-4FE6-9C7D-5BB92D17C71D}" sibTransId="{6E58B9DA-5911-4BC3-BA67-5590BC8AA27F}"/>
    <dgm:cxn modelId="{EB9E1ACC-C975-42AC-9025-C19A64D1D0EA}" type="presOf" srcId="{E5EF3BC6-29C6-4002-B8F8-3D45CB589B32}" destId="{7D167BE8-091C-46A2-8D8F-F5E8F1483709}" srcOrd="0" destOrd="0" presId="urn:microsoft.com/office/officeart/2005/8/layout/list1"/>
    <dgm:cxn modelId="{408BBD15-BC07-4663-AF74-EDFBC8272DD6}" srcId="{9161238E-A5E9-4132-8B71-443563622A73}" destId="{E5EF3BC6-29C6-4002-B8F8-3D45CB589B32}" srcOrd="0" destOrd="0" parTransId="{B74A6835-8929-4906-A9F9-A7F77D08D253}" sibTransId="{F17A18CC-49EC-4259-8464-A191E3D3ED13}"/>
    <dgm:cxn modelId="{303EB206-C536-4F5E-AF2D-16119E0B3B65}" type="presParOf" srcId="{2D722CD4-C83D-44FE-88FB-1878728B22B0}" destId="{1951CD75-A7C7-44E7-A808-1AA47AB10614}" srcOrd="0" destOrd="0" presId="urn:microsoft.com/office/officeart/2005/8/layout/list1"/>
    <dgm:cxn modelId="{7273C7B6-256A-486F-B83E-3E7A851041E6}" type="presParOf" srcId="{1951CD75-A7C7-44E7-A808-1AA47AB10614}" destId="{B30A3C8E-96B3-4E28-8DA1-6FF6A1695CDB}" srcOrd="0" destOrd="0" presId="urn:microsoft.com/office/officeart/2005/8/layout/list1"/>
    <dgm:cxn modelId="{4411E297-A504-4B82-9532-D99E7A945427}" type="presParOf" srcId="{1951CD75-A7C7-44E7-A808-1AA47AB10614}" destId="{56848EED-0F06-48E4-B60C-41E806850455}" srcOrd="1" destOrd="0" presId="urn:microsoft.com/office/officeart/2005/8/layout/list1"/>
    <dgm:cxn modelId="{E4BA8EF6-88B0-410A-B981-A0097DFE1A61}" type="presParOf" srcId="{2D722CD4-C83D-44FE-88FB-1878728B22B0}" destId="{17B3AE29-1481-4F75-9B3C-7C8B7AB7A102}" srcOrd="1" destOrd="0" presId="urn:microsoft.com/office/officeart/2005/8/layout/list1"/>
    <dgm:cxn modelId="{7E8FCED7-50CC-419A-9E2D-79EC752725CC}" type="presParOf" srcId="{2D722CD4-C83D-44FE-88FB-1878728B22B0}" destId="{7D167BE8-091C-46A2-8D8F-F5E8F148370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9847268-B758-471C-A672-F54300960DDB}" type="doc">
      <dgm:prSet loTypeId="urn:microsoft.com/office/officeart/2011/layout/TabList" loCatId="list" qsTypeId="urn:microsoft.com/office/officeart/2005/8/quickstyle/simple4" qsCatId="simple" csTypeId="urn:microsoft.com/office/officeart/2005/8/colors/colorful3" csCatId="colorful" phldr="1"/>
      <dgm:spPr/>
      <dgm:t>
        <a:bodyPr/>
        <a:lstStyle/>
        <a:p>
          <a:endParaRPr lang="zh-CN" altLang="en-US"/>
        </a:p>
      </dgm:t>
    </dgm:pt>
    <dgm:pt modelId="{3982313A-E0DE-486A-8254-FBE750E1CAA7}">
      <dgm:prSet/>
      <dgm:spPr/>
      <dgm:t>
        <a:bodyPr/>
        <a:lstStyle/>
        <a:p>
          <a:pPr rtl="0"/>
          <a:r>
            <a:rPr lang="zh-CN" b="0" i="0" dirty="0" smtClean="0">
              <a:latin typeface="+mn-ea"/>
              <a:ea typeface="+mn-ea"/>
            </a:rPr>
            <a:t>国防</a:t>
          </a:r>
          <a:endParaRPr lang="zh-CN" b="0" i="0" dirty="0">
            <a:latin typeface="+mn-ea"/>
            <a:ea typeface="+mn-ea"/>
          </a:endParaRPr>
        </a:p>
      </dgm:t>
    </dgm:pt>
    <dgm:pt modelId="{E02ADD5E-B64F-4765-8524-4D306D4086D1}" type="parTrans" cxnId="{3EDE956F-C83F-46FE-9689-1CBA5E48F4AF}">
      <dgm:prSet/>
      <dgm:spPr/>
      <dgm:t>
        <a:bodyPr/>
        <a:lstStyle/>
        <a:p>
          <a:endParaRPr lang="zh-CN" altLang="en-US" b="0" i="0">
            <a:latin typeface="+mn-ea"/>
            <a:ea typeface="+mn-ea"/>
          </a:endParaRPr>
        </a:p>
      </dgm:t>
    </dgm:pt>
    <dgm:pt modelId="{9F964433-F5B9-46D4-A6D6-8172261D9430}" type="sibTrans" cxnId="{3EDE956F-C83F-46FE-9689-1CBA5E48F4AF}">
      <dgm:prSet/>
      <dgm:spPr/>
      <dgm:t>
        <a:bodyPr/>
        <a:lstStyle/>
        <a:p>
          <a:endParaRPr lang="zh-CN" altLang="en-US" b="0" i="0">
            <a:latin typeface="+mn-ea"/>
            <a:ea typeface="+mn-ea"/>
          </a:endParaRPr>
        </a:p>
      </dgm:t>
    </dgm:pt>
    <dgm:pt modelId="{36F59F7C-F716-4978-8912-6EE59D3542F5}">
      <dgm:prSet/>
      <dgm:spPr/>
      <dgm:t>
        <a:bodyPr/>
        <a:lstStyle/>
        <a:p>
          <a:pPr rtl="0"/>
          <a:r>
            <a:rPr lang="zh-CN" b="0" i="0" dirty="0" smtClean="0">
              <a:latin typeface="+mn-ea"/>
              <a:ea typeface="+mn-ea"/>
            </a:rPr>
            <a:t>国防观念</a:t>
          </a:r>
          <a:endParaRPr lang="zh-CN" b="0" i="0" dirty="0">
            <a:latin typeface="+mn-ea"/>
            <a:ea typeface="+mn-ea"/>
          </a:endParaRPr>
        </a:p>
      </dgm:t>
    </dgm:pt>
    <dgm:pt modelId="{AF3F9BF0-2825-48FF-882B-53AA28FDEF5F}" type="parTrans" cxnId="{F2338947-E491-4016-9B27-3CBA88F86E98}">
      <dgm:prSet/>
      <dgm:spPr/>
      <dgm:t>
        <a:bodyPr/>
        <a:lstStyle/>
        <a:p>
          <a:endParaRPr lang="zh-CN" altLang="en-US" b="0" i="0">
            <a:latin typeface="+mn-ea"/>
            <a:ea typeface="+mn-ea"/>
          </a:endParaRPr>
        </a:p>
      </dgm:t>
    </dgm:pt>
    <dgm:pt modelId="{754441CF-275B-4423-98BC-BDB315AB3C3A}" type="sibTrans" cxnId="{F2338947-E491-4016-9B27-3CBA88F86E98}">
      <dgm:prSet/>
      <dgm:spPr/>
      <dgm:t>
        <a:bodyPr/>
        <a:lstStyle/>
        <a:p>
          <a:endParaRPr lang="zh-CN" altLang="en-US" b="0" i="0">
            <a:latin typeface="+mn-ea"/>
            <a:ea typeface="+mn-ea"/>
          </a:endParaRPr>
        </a:p>
      </dgm:t>
    </dgm:pt>
    <dgm:pt modelId="{1A9C0BF5-A455-4E44-AF4B-810BBF473709}">
      <dgm:prSet/>
      <dgm:spPr/>
      <dgm:t>
        <a:bodyPr/>
        <a:lstStyle/>
        <a:p>
          <a:pPr rtl="0"/>
          <a:r>
            <a:rPr lang="zh-CN" b="0" i="0" dirty="0" smtClean="0">
              <a:latin typeface="+mn-ea"/>
              <a:ea typeface="+mn-ea"/>
            </a:rPr>
            <a:t>是国家为抵御外来侵略与颠覆，捍卫国家主权、领土完整，维护国家安全、统一和发展，而进行的军事以及军事有关的政治、经济、科技、文化、教育等方面的建设和斗争。</a:t>
          </a:r>
          <a:endParaRPr lang="zh-CN" b="0" i="0" dirty="0">
            <a:latin typeface="+mn-ea"/>
            <a:ea typeface="+mn-ea"/>
          </a:endParaRPr>
        </a:p>
      </dgm:t>
    </dgm:pt>
    <dgm:pt modelId="{DAB395E4-78B2-45D4-ABC7-339683634437}" type="parTrans" cxnId="{3AAC8E1C-09FA-4116-B4CE-9096A691266C}">
      <dgm:prSet/>
      <dgm:spPr/>
      <dgm:t>
        <a:bodyPr/>
        <a:lstStyle/>
        <a:p>
          <a:endParaRPr lang="zh-CN" altLang="en-US" b="0" i="0">
            <a:latin typeface="+mn-ea"/>
            <a:ea typeface="+mn-ea"/>
          </a:endParaRPr>
        </a:p>
      </dgm:t>
    </dgm:pt>
    <dgm:pt modelId="{76D71E23-80FD-4A30-884E-CC71E1298B19}" type="sibTrans" cxnId="{3AAC8E1C-09FA-4116-B4CE-9096A691266C}">
      <dgm:prSet/>
      <dgm:spPr/>
      <dgm:t>
        <a:bodyPr/>
        <a:lstStyle/>
        <a:p>
          <a:endParaRPr lang="zh-CN" altLang="en-US" b="0" i="0">
            <a:latin typeface="+mn-ea"/>
            <a:ea typeface="+mn-ea"/>
          </a:endParaRPr>
        </a:p>
      </dgm:t>
    </dgm:pt>
    <dgm:pt modelId="{280146E4-56FB-4CE6-BE31-7D57B8DE04AE}">
      <dgm:prSet/>
      <dgm:spPr/>
      <dgm:t>
        <a:bodyPr/>
        <a:lstStyle/>
        <a:p>
          <a:pPr rtl="0">
            <a:lnSpc>
              <a:spcPct val="120000"/>
            </a:lnSpc>
          </a:pPr>
          <a:r>
            <a:rPr lang="zh-CN" b="0" i="0" dirty="0" smtClean="0">
              <a:latin typeface="+mn-ea"/>
              <a:ea typeface="+mn-ea"/>
            </a:rPr>
            <a:t>是指一个国家和民族对国防建设的目的、内容、途径和重要性等问题的认识。</a:t>
          </a:r>
          <a:endParaRPr lang="zh-CN" b="0" i="0" dirty="0">
            <a:latin typeface="+mn-ea"/>
            <a:ea typeface="+mn-ea"/>
          </a:endParaRPr>
        </a:p>
      </dgm:t>
    </dgm:pt>
    <dgm:pt modelId="{12385D6C-B6BC-4A73-9ABC-BA1240E4D28A}" type="parTrans" cxnId="{36100BA4-47C8-431F-8ECF-FCE4AF3FC715}">
      <dgm:prSet/>
      <dgm:spPr/>
      <dgm:t>
        <a:bodyPr/>
        <a:lstStyle/>
        <a:p>
          <a:endParaRPr lang="zh-CN" altLang="en-US" b="0" i="0">
            <a:latin typeface="+mn-ea"/>
            <a:ea typeface="+mn-ea"/>
          </a:endParaRPr>
        </a:p>
      </dgm:t>
    </dgm:pt>
    <dgm:pt modelId="{75B35BFC-8FAE-484D-9614-DCE0B7921C9D}" type="sibTrans" cxnId="{36100BA4-47C8-431F-8ECF-FCE4AF3FC715}">
      <dgm:prSet/>
      <dgm:spPr/>
      <dgm:t>
        <a:bodyPr/>
        <a:lstStyle/>
        <a:p>
          <a:endParaRPr lang="zh-CN" altLang="en-US" b="0" i="0">
            <a:latin typeface="+mn-ea"/>
            <a:ea typeface="+mn-ea"/>
          </a:endParaRPr>
        </a:p>
      </dgm:t>
    </dgm:pt>
    <dgm:pt modelId="{9B2B527C-872A-42C2-B186-5DC29617DD9B}">
      <dgm:prSet/>
      <dgm:spPr/>
      <dgm:t>
        <a:bodyPr/>
        <a:lstStyle/>
        <a:p>
          <a:pPr rtl="0"/>
          <a:endParaRPr lang="zh-CN" b="0" i="0" dirty="0">
            <a:latin typeface="+mn-ea"/>
            <a:ea typeface="+mn-ea"/>
          </a:endParaRPr>
        </a:p>
      </dgm:t>
    </dgm:pt>
    <dgm:pt modelId="{B43DCC8B-3252-477B-9D0F-1396CC5790E9}" type="parTrans" cxnId="{AA95B35D-9667-4E9C-A836-44FD079C3E68}">
      <dgm:prSet/>
      <dgm:spPr/>
      <dgm:t>
        <a:bodyPr/>
        <a:lstStyle/>
        <a:p>
          <a:endParaRPr lang="zh-CN" altLang="en-US" b="0" i="0">
            <a:latin typeface="+mn-ea"/>
            <a:ea typeface="+mn-ea"/>
          </a:endParaRPr>
        </a:p>
      </dgm:t>
    </dgm:pt>
    <dgm:pt modelId="{8AC3DBB7-B742-4F2F-9EE5-2B1FEBE5B0FF}" type="sibTrans" cxnId="{AA95B35D-9667-4E9C-A836-44FD079C3E68}">
      <dgm:prSet/>
      <dgm:spPr/>
      <dgm:t>
        <a:bodyPr/>
        <a:lstStyle/>
        <a:p>
          <a:endParaRPr lang="zh-CN" altLang="en-US" b="0" i="0">
            <a:latin typeface="+mn-ea"/>
            <a:ea typeface="+mn-ea"/>
          </a:endParaRPr>
        </a:p>
      </dgm:t>
    </dgm:pt>
    <dgm:pt modelId="{8E211BF9-A324-4868-8F72-99F4BFB13BE5}">
      <dgm:prSet/>
      <dgm:spPr/>
      <dgm:t>
        <a:bodyPr/>
        <a:lstStyle/>
        <a:p>
          <a:pPr rtl="0"/>
          <a:endParaRPr lang="zh-CN" b="0" i="0" dirty="0">
            <a:latin typeface="+mn-ea"/>
            <a:ea typeface="+mn-ea"/>
          </a:endParaRPr>
        </a:p>
      </dgm:t>
    </dgm:pt>
    <dgm:pt modelId="{D0BFC92D-69F6-4813-9547-8EF6465B6650}" type="parTrans" cxnId="{5C333E1F-EF87-4D66-B46C-DF1B52272111}">
      <dgm:prSet/>
      <dgm:spPr/>
      <dgm:t>
        <a:bodyPr/>
        <a:lstStyle/>
        <a:p>
          <a:endParaRPr lang="zh-CN" altLang="en-US" b="0" i="0">
            <a:latin typeface="+mn-ea"/>
            <a:ea typeface="+mn-ea"/>
          </a:endParaRPr>
        </a:p>
      </dgm:t>
    </dgm:pt>
    <dgm:pt modelId="{2E5688D0-5A35-45F2-88FE-5D4D93B96DCA}" type="sibTrans" cxnId="{5C333E1F-EF87-4D66-B46C-DF1B52272111}">
      <dgm:prSet/>
      <dgm:spPr/>
      <dgm:t>
        <a:bodyPr/>
        <a:lstStyle/>
        <a:p>
          <a:endParaRPr lang="zh-CN" altLang="en-US" b="0" i="0">
            <a:latin typeface="+mn-ea"/>
            <a:ea typeface="+mn-ea"/>
          </a:endParaRPr>
        </a:p>
      </dgm:t>
    </dgm:pt>
    <dgm:pt modelId="{65A7D359-B676-4401-946C-8DBE4B9B23D5}" type="pres">
      <dgm:prSet presAssocID="{39847268-B758-471C-A672-F54300960DDB}" presName="Name0" presStyleCnt="0">
        <dgm:presLayoutVars>
          <dgm:chMax/>
          <dgm:chPref val="3"/>
          <dgm:dir/>
          <dgm:animOne val="branch"/>
          <dgm:animLvl val="lvl"/>
        </dgm:presLayoutVars>
      </dgm:prSet>
      <dgm:spPr/>
      <dgm:t>
        <a:bodyPr/>
        <a:lstStyle/>
        <a:p>
          <a:endParaRPr lang="zh-CN" altLang="en-US"/>
        </a:p>
      </dgm:t>
    </dgm:pt>
    <dgm:pt modelId="{15F449B8-F33C-4294-B5E9-071B2ABEBDC5}" type="pres">
      <dgm:prSet presAssocID="{3982313A-E0DE-486A-8254-FBE750E1CAA7}" presName="composite" presStyleCnt="0"/>
      <dgm:spPr/>
    </dgm:pt>
    <dgm:pt modelId="{CEFE2F6D-AA90-454F-919A-DB57FF6F42BB}" type="pres">
      <dgm:prSet presAssocID="{3982313A-E0DE-486A-8254-FBE750E1CAA7}" presName="FirstChild" presStyleLbl="revTx" presStyleIdx="0" presStyleCnt="4">
        <dgm:presLayoutVars>
          <dgm:chMax val="0"/>
          <dgm:chPref val="0"/>
          <dgm:bulletEnabled val="1"/>
        </dgm:presLayoutVars>
      </dgm:prSet>
      <dgm:spPr/>
      <dgm:t>
        <a:bodyPr/>
        <a:lstStyle/>
        <a:p>
          <a:endParaRPr lang="zh-CN" altLang="en-US"/>
        </a:p>
      </dgm:t>
    </dgm:pt>
    <dgm:pt modelId="{834ACC4C-8B5E-4672-9380-DF3467B8F608}" type="pres">
      <dgm:prSet presAssocID="{3982313A-E0DE-486A-8254-FBE750E1CAA7}" presName="Parent" presStyleLbl="alignNode1" presStyleIdx="0" presStyleCnt="2">
        <dgm:presLayoutVars>
          <dgm:chMax val="3"/>
          <dgm:chPref val="3"/>
          <dgm:bulletEnabled val="1"/>
        </dgm:presLayoutVars>
      </dgm:prSet>
      <dgm:spPr/>
      <dgm:t>
        <a:bodyPr/>
        <a:lstStyle/>
        <a:p>
          <a:endParaRPr lang="zh-CN" altLang="en-US"/>
        </a:p>
      </dgm:t>
    </dgm:pt>
    <dgm:pt modelId="{84F3EA74-EDE6-4E9B-9360-D88DB9F8B23A}" type="pres">
      <dgm:prSet presAssocID="{3982313A-E0DE-486A-8254-FBE750E1CAA7}" presName="Accent" presStyleLbl="parChTrans1D1" presStyleIdx="0" presStyleCnt="2"/>
      <dgm:spPr/>
    </dgm:pt>
    <dgm:pt modelId="{B73B6FAF-F917-4647-AC3C-0832D16A8231}" type="pres">
      <dgm:prSet presAssocID="{3982313A-E0DE-486A-8254-FBE750E1CAA7}" presName="Child" presStyleLbl="revTx" presStyleIdx="1" presStyleCnt="4">
        <dgm:presLayoutVars>
          <dgm:chMax val="0"/>
          <dgm:chPref val="0"/>
          <dgm:bulletEnabled val="1"/>
        </dgm:presLayoutVars>
      </dgm:prSet>
      <dgm:spPr/>
      <dgm:t>
        <a:bodyPr/>
        <a:lstStyle/>
        <a:p>
          <a:endParaRPr lang="zh-CN" altLang="en-US"/>
        </a:p>
      </dgm:t>
    </dgm:pt>
    <dgm:pt modelId="{9E075B57-1ABE-4CAA-8E31-6ED389DAAE65}" type="pres">
      <dgm:prSet presAssocID="{9F964433-F5B9-46D4-A6D6-8172261D9430}" presName="sibTrans" presStyleCnt="0"/>
      <dgm:spPr/>
    </dgm:pt>
    <dgm:pt modelId="{13E14B39-5564-4B1B-9B7D-7F1D771D56DE}" type="pres">
      <dgm:prSet presAssocID="{36F59F7C-F716-4978-8912-6EE59D3542F5}" presName="composite" presStyleCnt="0"/>
      <dgm:spPr/>
    </dgm:pt>
    <dgm:pt modelId="{F3445771-45EB-4F1A-A5AF-318446AA729D}" type="pres">
      <dgm:prSet presAssocID="{36F59F7C-F716-4978-8912-6EE59D3542F5}" presName="FirstChild" presStyleLbl="revTx" presStyleIdx="2" presStyleCnt="4">
        <dgm:presLayoutVars>
          <dgm:chMax val="0"/>
          <dgm:chPref val="0"/>
          <dgm:bulletEnabled val="1"/>
        </dgm:presLayoutVars>
      </dgm:prSet>
      <dgm:spPr/>
      <dgm:t>
        <a:bodyPr/>
        <a:lstStyle/>
        <a:p>
          <a:endParaRPr lang="zh-CN" altLang="en-US"/>
        </a:p>
      </dgm:t>
    </dgm:pt>
    <dgm:pt modelId="{E4CCC96A-9493-429F-9C8F-D95847EC6DCB}" type="pres">
      <dgm:prSet presAssocID="{36F59F7C-F716-4978-8912-6EE59D3542F5}" presName="Parent" presStyleLbl="alignNode1" presStyleIdx="1" presStyleCnt="2">
        <dgm:presLayoutVars>
          <dgm:chMax val="3"/>
          <dgm:chPref val="3"/>
          <dgm:bulletEnabled val="1"/>
        </dgm:presLayoutVars>
      </dgm:prSet>
      <dgm:spPr/>
      <dgm:t>
        <a:bodyPr/>
        <a:lstStyle/>
        <a:p>
          <a:endParaRPr lang="zh-CN" altLang="en-US"/>
        </a:p>
      </dgm:t>
    </dgm:pt>
    <dgm:pt modelId="{3BDFE587-9EF1-4A4E-8DF7-D74A2D8916FC}" type="pres">
      <dgm:prSet presAssocID="{36F59F7C-F716-4978-8912-6EE59D3542F5}" presName="Accent" presStyleLbl="parChTrans1D1" presStyleIdx="1" presStyleCnt="2"/>
      <dgm:spPr/>
    </dgm:pt>
    <dgm:pt modelId="{0D321BD6-09D7-4C8F-9665-A8C5883F60B8}" type="pres">
      <dgm:prSet presAssocID="{36F59F7C-F716-4978-8912-6EE59D3542F5}" presName="Child" presStyleLbl="revTx" presStyleIdx="3" presStyleCnt="4">
        <dgm:presLayoutVars>
          <dgm:chMax val="0"/>
          <dgm:chPref val="0"/>
          <dgm:bulletEnabled val="1"/>
        </dgm:presLayoutVars>
      </dgm:prSet>
      <dgm:spPr/>
      <dgm:t>
        <a:bodyPr/>
        <a:lstStyle/>
        <a:p>
          <a:endParaRPr lang="zh-CN" altLang="en-US"/>
        </a:p>
      </dgm:t>
    </dgm:pt>
  </dgm:ptLst>
  <dgm:cxnLst>
    <dgm:cxn modelId="{F2338947-E491-4016-9B27-3CBA88F86E98}" srcId="{39847268-B758-471C-A672-F54300960DDB}" destId="{36F59F7C-F716-4978-8912-6EE59D3542F5}" srcOrd="1" destOrd="0" parTransId="{AF3F9BF0-2825-48FF-882B-53AA28FDEF5F}" sibTransId="{754441CF-275B-4423-98BC-BDB315AB3C3A}"/>
    <dgm:cxn modelId="{AA95B35D-9667-4E9C-A836-44FD079C3E68}" srcId="{3982313A-E0DE-486A-8254-FBE750E1CAA7}" destId="{9B2B527C-872A-42C2-B186-5DC29617DD9B}" srcOrd="0" destOrd="0" parTransId="{B43DCC8B-3252-477B-9D0F-1396CC5790E9}" sibTransId="{8AC3DBB7-B742-4F2F-9EE5-2B1FEBE5B0FF}"/>
    <dgm:cxn modelId="{3AAC8E1C-09FA-4116-B4CE-9096A691266C}" srcId="{3982313A-E0DE-486A-8254-FBE750E1CAA7}" destId="{1A9C0BF5-A455-4E44-AF4B-810BBF473709}" srcOrd="1" destOrd="0" parTransId="{DAB395E4-78B2-45D4-ABC7-339683634437}" sibTransId="{76D71E23-80FD-4A30-884E-CC71E1298B19}"/>
    <dgm:cxn modelId="{C3C124E6-F1FC-4B14-9666-4356BB74664D}" type="presOf" srcId="{280146E4-56FB-4CE6-BE31-7D57B8DE04AE}" destId="{0D321BD6-09D7-4C8F-9665-A8C5883F60B8}" srcOrd="0" destOrd="0" presId="urn:microsoft.com/office/officeart/2011/layout/TabList"/>
    <dgm:cxn modelId="{07F593F7-4DB4-418B-91FC-389B246DE06E}" type="presOf" srcId="{8E211BF9-A324-4868-8F72-99F4BFB13BE5}" destId="{F3445771-45EB-4F1A-A5AF-318446AA729D}" srcOrd="0" destOrd="0" presId="urn:microsoft.com/office/officeart/2011/layout/TabList"/>
    <dgm:cxn modelId="{5C333E1F-EF87-4D66-B46C-DF1B52272111}" srcId="{36F59F7C-F716-4978-8912-6EE59D3542F5}" destId="{8E211BF9-A324-4868-8F72-99F4BFB13BE5}" srcOrd="0" destOrd="0" parTransId="{D0BFC92D-69F6-4813-9547-8EF6465B6650}" sibTransId="{2E5688D0-5A35-45F2-88FE-5D4D93B96DCA}"/>
    <dgm:cxn modelId="{43D45D1A-CC7E-4C0A-83E9-74A7A30B888F}" type="presOf" srcId="{3982313A-E0DE-486A-8254-FBE750E1CAA7}" destId="{834ACC4C-8B5E-4672-9380-DF3467B8F608}" srcOrd="0" destOrd="0" presId="urn:microsoft.com/office/officeart/2011/layout/TabList"/>
    <dgm:cxn modelId="{F795946D-BD05-4B53-876D-23799ED71D16}" type="presOf" srcId="{36F59F7C-F716-4978-8912-6EE59D3542F5}" destId="{E4CCC96A-9493-429F-9C8F-D95847EC6DCB}" srcOrd="0" destOrd="0" presId="urn:microsoft.com/office/officeart/2011/layout/TabList"/>
    <dgm:cxn modelId="{36100BA4-47C8-431F-8ECF-FCE4AF3FC715}" srcId="{36F59F7C-F716-4978-8912-6EE59D3542F5}" destId="{280146E4-56FB-4CE6-BE31-7D57B8DE04AE}" srcOrd="1" destOrd="0" parTransId="{12385D6C-B6BC-4A73-9ABC-BA1240E4D28A}" sibTransId="{75B35BFC-8FAE-484D-9614-DCE0B7921C9D}"/>
    <dgm:cxn modelId="{3EDE956F-C83F-46FE-9689-1CBA5E48F4AF}" srcId="{39847268-B758-471C-A672-F54300960DDB}" destId="{3982313A-E0DE-486A-8254-FBE750E1CAA7}" srcOrd="0" destOrd="0" parTransId="{E02ADD5E-B64F-4765-8524-4D306D4086D1}" sibTransId="{9F964433-F5B9-46D4-A6D6-8172261D9430}"/>
    <dgm:cxn modelId="{06B1E9E4-DAB8-4AB1-A666-A2FBC15AE69B}" type="presOf" srcId="{9B2B527C-872A-42C2-B186-5DC29617DD9B}" destId="{CEFE2F6D-AA90-454F-919A-DB57FF6F42BB}" srcOrd="0" destOrd="0" presId="urn:microsoft.com/office/officeart/2011/layout/TabList"/>
    <dgm:cxn modelId="{7C64ED70-FCCA-48A5-AF70-56B4FA21ED8F}" type="presOf" srcId="{39847268-B758-471C-A672-F54300960DDB}" destId="{65A7D359-B676-4401-946C-8DBE4B9B23D5}" srcOrd="0" destOrd="0" presId="urn:microsoft.com/office/officeart/2011/layout/TabList"/>
    <dgm:cxn modelId="{28CC6707-6906-4C1B-AA87-B9D16DDCCB15}" type="presOf" srcId="{1A9C0BF5-A455-4E44-AF4B-810BBF473709}" destId="{B73B6FAF-F917-4647-AC3C-0832D16A8231}" srcOrd="0" destOrd="0" presId="urn:microsoft.com/office/officeart/2011/layout/TabList"/>
    <dgm:cxn modelId="{50245BAF-08A4-4B35-BE33-8F2A0EBAD4F9}" type="presParOf" srcId="{65A7D359-B676-4401-946C-8DBE4B9B23D5}" destId="{15F449B8-F33C-4294-B5E9-071B2ABEBDC5}" srcOrd="0" destOrd="0" presId="urn:microsoft.com/office/officeart/2011/layout/TabList"/>
    <dgm:cxn modelId="{E89BDD53-839C-4F6E-925B-4B74C33EE4EF}" type="presParOf" srcId="{15F449B8-F33C-4294-B5E9-071B2ABEBDC5}" destId="{CEFE2F6D-AA90-454F-919A-DB57FF6F42BB}" srcOrd="0" destOrd="0" presId="urn:microsoft.com/office/officeart/2011/layout/TabList"/>
    <dgm:cxn modelId="{CDF8C9FA-44E6-4516-9428-114DB82DE52A}" type="presParOf" srcId="{15F449B8-F33C-4294-B5E9-071B2ABEBDC5}" destId="{834ACC4C-8B5E-4672-9380-DF3467B8F608}" srcOrd="1" destOrd="0" presId="urn:microsoft.com/office/officeart/2011/layout/TabList"/>
    <dgm:cxn modelId="{5EB38D82-8341-4E71-B238-4F12F62E2F5E}" type="presParOf" srcId="{15F449B8-F33C-4294-B5E9-071B2ABEBDC5}" destId="{84F3EA74-EDE6-4E9B-9360-D88DB9F8B23A}" srcOrd="2" destOrd="0" presId="urn:microsoft.com/office/officeart/2011/layout/TabList"/>
    <dgm:cxn modelId="{5C2DA797-15E9-4472-8370-C518F10B9AA1}" type="presParOf" srcId="{65A7D359-B676-4401-946C-8DBE4B9B23D5}" destId="{B73B6FAF-F917-4647-AC3C-0832D16A8231}" srcOrd="1" destOrd="0" presId="urn:microsoft.com/office/officeart/2011/layout/TabList"/>
    <dgm:cxn modelId="{320E9890-BA6E-4456-8605-EDFB944C6F43}" type="presParOf" srcId="{65A7D359-B676-4401-946C-8DBE4B9B23D5}" destId="{9E075B57-1ABE-4CAA-8E31-6ED389DAAE65}" srcOrd="2" destOrd="0" presId="urn:microsoft.com/office/officeart/2011/layout/TabList"/>
    <dgm:cxn modelId="{C96DDD59-6405-4EBD-9B11-67F8273119E0}" type="presParOf" srcId="{65A7D359-B676-4401-946C-8DBE4B9B23D5}" destId="{13E14B39-5564-4B1B-9B7D-7F1D771D56DE}" srcOrd="3" destOrd="0" presId="urn:microsoft.com/office/officeart/2011/layout/TabList"/>
    <dgm:cxn modelId="{A013F394-CD36-4A77-BF93-6FD076E728AF}" type="presParOf" srcId="{13E14B39-5564-4B1B-9B7D-7F1D771D56DE}" destId="{F3445771-45EB-4F1A-A5AF-318446AA729D}" srcOrd="0" destOrd="0" presId="urn:microsoft.com/office/officeart/2011/layout/TabList"/>
    <dgm:cxn modelId="{E10C7CF9-FD0A-4640-9C6B-FB9D30050499}" type="presParOf" srcId="{13E14B39-5564-4B1B-9B7D-7F1D771D56DE}" destId="{E4CCC96A-9493-429F-9C8F-D95847EC6DCB}" srcOrd="1" destOrd="0" presId="urn:microsoft.com/office/officeart/2011/layout/TabList"/>
    <dgm:cxn modelId="{B3F3BA03-3197-4DA0-9FB7-B467D9329072}" type="presParOf" srcId="{13E14B39-5564-4B1B-9B7D-7F1D771D56DE}" destId="{3BDFE587-9EF1-4A4E-8DF7-D74A2D8916FC}" srcOrd="2" destOrd="0" presId="urn:microsoft.com/office/officeart/2011/layout/TabList"/>
    <dgm:cxn modelId="{68E4EC60-ED16-4E9A-83FB-B396C9C4C3E9}" type="presParOf" srcId="{65A7D359-B676-4401-946C-8DBE4B9B23D5}" destId="{0D321BD6-09D7-4C8F-9665-A8C5883F60B8}"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AA004AC-EBA7-4238-8592-0C4A90DADBEB}"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zh-CN" altLang="en-US"/>
        </a:p>
      </dgm:t>
    </dgm:pt>
    <dgm:pt modelId="{DB415162-17BA-4249-89B3-DC233828541D}">
      <dgm:prSet custT="1"/>
      <dgm:spPr/>
      <dgm:t>
        <a:bodyPr/>
        <a:lstStyle/>
        <a:p>
          <a:pPr rtl="0"/>
          <a:r>
            <a:rPr lang="en-US" sz="2400" b="0" dirty="0" smtClean="0">
              <a:solidFill>
                <a:schemeClr val="tx1"/>
              </a:solidFill>
              <a:effectLst/>
            </a:rPr>
            <a:t>1</a:t>
          </a:r>
          <a:r>
            <a:rPr lang="zh-CN" sz="2400" b="0" dirty="0" smtClean="0">
              <a:solidFill>
                <a:schemeClr val="tx1"/>
              </a:solidFill>
              <a:effectLst/>
            </a:rPr>
            <a:t>、爱国不在先后，爱国也不在于做大事还是做小事。</a:t>
          </a:r>
          <a:endParaRPr lang="zh-CN" b="0" dirty="0">
            <a:solidFill>
              <a:schemeClr val="tx1"/>
            </a:solidFill>
            <a:effectLst/>
          </a:endParaRPr>
        </a:p>
      </dgm:t>
    </dgm:pt>
    <dgm:pt modelId="{B3833C10-2B65-4BE3-BA80-9F2D1DE92F3A}" type="parTrans" cxnId="{9AD2C335-4E46-442A-9F94-15FE42CACC64}">
      <dgm:prSet/>
      <dgm:spPr/>
      <dgm:t>
        <a:bodyPr/>
        <a:lstStyle/>
        <a:p>
          <a:endParaRPr lang="zh-CN" altLang="en-US" b="0">
            <a:solidFill>
              <a:schemeClr val="tx1"/>
            </a:solidFill>
            <a:effectLst/>
          </a:endParaRPr>
        </a:p>
      </dgm:t>
    </dgm:pt>
    <dgm:pt modelId="{22F2E0CF-AE35-46A2-A026-5729CD4F778B}" type="sibTrans" cxnId="{9AD2C335-4E46-442A-9F94-15FE42CACC64}">
      <dgm:prSet/>
      <dgm:spPr/>
      <dgm:t>
        <a:bodyPr/>
        <a:lstStyle/>
        <a:p>
          <a:endParaRPr lang="zh-CN" altLang="en-US" b="0">
            <a:solidFill>
              <a:schemeClr val="tx1"/>
            </a:solidFill>
            <a:effectLst/>
          </a:endParaRPr>
        </a:p>
      </dgm:t>
    </dgm:pt>
    <dgm:pt modelId="{D1384429-0631-4695-B925-9DD6ED959ED1}">
      <dgm:prSet custT="1"/>
      <dgm:spPr/>
      <dgm:t>
        <a:bodyPr/>
        <a:lstStyle/>
        <a:p>
          <a:pPr rtl="0"/>
          <a:r>
            <a:rPr lang="en-US" sz="2400" b="0" smtClean="0">
              <a:solidFill>
                <a:schemeClr val="tx1"/>
              </a:solidFill>
              <a:effectLst/>
            </a:rPr>
            <a:t>2</a:t>
          </a:r>
          <a:r>
            <a:rPr lang="zh-CN" sz="2400" b="0" smtClean="0">
              <a:solidFill>
                <a:schemeClr val="tx1"/>
              </a:solidFill>
              <a:effectLst/>
            </a:rPr>
            <a:t>、在不同历史条件下，人们报效祖国的方式往往是不同的。</a:t>
          </a:r>
          <a:endParaRPr lang="zh-CN" b="0">
            <a:solidFill>
              <a:schemeClr val="tx1"/>
            </a:solidFill>
            <a:effectLst/>
          </a:endParaRPr>
        </a:p>
      </dgm:t>
    </dgm:pt>
    <dgm:pt modelId="{D787AEA3-1A63-4828-AA7A-C6DE846BAE32}" type="parTrans" cxnId="{0FE7335F-11A9-4979-A6F2-0CD43BB7B255}">
      <dgm:prSet/>
      <dgm:spPr/>
      <dgm:t>
        <a:bodyPr/>
        <a:lstStyle/>
        <a:p>
          <a:endParaRPr lang="zh-CN" altLang="en-US" b="0">
            <a:solidFill>
              <a:schemeClr val="tx1"/>
            </a:solidFill>
            <a:effectLst/>
          </a:endParaRPr>
        </a:p>
      </dgm:t>
    </dgm:pt>
    <dgm:pt modelId="{19FEDA29-DE5E-4AB5-838B-01EFECC525F8}" type="sibTrans" cxnId="{0FE7335F-11A9-4979-A6F2-0CD43BB7B255}">
      <dgm:prSet/>
      <dgm:spPr/>
      <dgm:t>
        <a:bodyPr/>
        <a:lstStyle/>
        <a:p>
          <a:endParaRPr lang="zh-CN" altLang="en-US" b="0">
            <a:solidFill>
              <a:schemeClr val="tx1"/>
            </a:solidFill>
            <a:effectLst/>
          </a:endParaRPr>
        </a:p>
      </dgm:t>
    </dgm:pt>
    <dgm:pt modelId="{8F47AFF4-2D10-4C30-ACB2-F32B69C1C481}">
      <dgm:prSet custT="1"/>
      <dgm:spPr/>
      <dgm:t>
        <a:bodyPr/>
        <a:lstStyle/>
        <a:p>
          <a:pPr rtl="0"/>
          <a:r>
            <a:rPr lang="en-US" sz="2000" b="0" smtClean="0">
              <a:solidFill>
                <a:schemeClr val="tx1"/>
              </a:solidFill>
              <a:effectLst/>
            </a:rPr>
            <a:t>3</a:t>
          </a:r>
          <a:r>
            <a:rPr lang="zh-CN" sz="2000" b="0" smtClean="0">
              <a:solidFill>
                <a:schemeClr val="tx1"/>
              </a:solidFill>
              <a:effectLst/>
            </a:rPr>
            <a:t>、同学们不论以什么样的方式来报效祖国，都要自觉弘扬以爱国主义为核心的民族精神和以改革创新为核心的时代精神，努力学习，掌握报效祖国的本领。</a:t>
          </a:r>
          <a:endParaRPr lang="zh-CN" b="0">
            <a:solidFill>
              <a:schemeClr val="tx1"/>
            </a:solidFill>
            <a:effectLst/>
          </a:endParaRPr>
        </a:p>
      </dgm:t>
    </dgm:pt>
    <dgm:pt modelId="{F82BF8DC-2035-49D1-9E1B-A64D54D91CD3}" type="parTrans" cxnId="{4BA17054-AA0D-4D5D-8BD8-F0018EB5B662}">
      <dgm:prSet/>
      <dgm:spPr/>
      <dgm:t>
        <a:bodyPr/>
        <a:lstStyle/>
        <a:p>
          <a:endParaRPr lang="zh-CN" altLang="en-US" b="0">
            <a:solidFill>
              <a:schemeClr val="tx1"/>
            </a:solidFill>
            <a:effectLst/>
          </a:endParaRPr>
        </a:p>
      </dgm:t>
    </dgm:pt>
    <dgm:pt modelId="{3D33473D-73A9-4D29-8747-82713A068299}" type="sibTrans" cxnId="{4BA17054-AA0D-4D5D-8BD8-F0018EB5B662}">
      <dgm:prSet/>
      <dgm:spPr/>
      <dgm:t>
        <a:bodyPr/>
        <a:lstStyle/>
        <a:p>
          <a:endParaRPr lang="zh-CN" altLang="en-US" b="0">
            <a:solidFill>
              <a:schemeClr val="tx1"/>
            </a:solidFill>
            <a:effectLst/>
          </a:endParaRPr>
        </a:p>
      </dgm:t>
    </dgm:pt>
    <dgm:pt modelId="{11CDC975-601D-40FD-843C-4321B9343F5E}" type="pres">
      <dgm:prSet presAssocID="{7AA004AC-EBA7-4238-8592-0C4A90DADBEB}" presName="linear" presStyleCnt="0">
        <dgm:presLayoutVars>
          <dgm:animLvl val="lvl"/>
          <dgm:resizeHandles val="exact"/>
        </dgm:presLayoutVars>
      </dgm:prSet>
      <dgm:spPr/>
      <dgm:t>
        <a:bodyPr/>
        <a:lstStyle/>
        <a:p>
          <a:endParaRPr lang="zh-CN" altLang="en-US"/>
        </a:p>
      </dgm:t>
    </dgm:pt>
    <dgm:pt modelId="{0F9ABCC4-2114-421B-B1F4-B3252BD24548}" type="pres">
      <dgm:prSet presAssocID="{DB415162-17BA-4249-89B3-DC233828541D}" presName="parentText" presStyleLbl="node1" presStyleIdx="0" presStyleCnt="3">
        <dgm:presLayoutVars>
          <dgm:chMax val="0"/>
          <dgm:bulletEnabled val="1"/>
        </dgm:presLayoutVars>
      </dgm:prSet>
      <dgm:spPr/>
      <dgm:t>
        <a:bodyPr/>
        <a:lstStyle/>
        <a:p>
          <a:endParaRPr lang="zh-CN" altLang="en-US"/>
        </a:p>
      </dgm:t>
    </dgm:pt>
    <dgm:pt modelId="{B289776F-F970-41B7-B9EF-A58994FDC116}" type="pres">
      <dgm:prSet presAssocID="{22F2E0CF-AE35-46A2-A026-5729CD4F778B}" presName="spacer" presStyleCnt="0"/>
      <dgm:spPr/>
      <dgm:t>
        <a:bodyPr/>
        <a:lstStyle/>
        <a:p>
          <a:endParaRPr lang="zh-CN" altLang="en-US"/>
        </a:p>
      </dgm:t>
    </dgm:pt>
    <dgm:pt modelId="{C0EAA028-68A8-44DC-801C-93AD3E8A5502}" type="pres">
      <dgm:prSet presAssocID="{D1384429-0631-4695-B925-9DD6ED959ED1}" presName="parentText" presStyleLbl="node1" presStyleIdx="1" presStyleCnt="3">
        <dgm:presLayoutVars>
          <dgm:chMax val="0"/>
          <dgm:bulletEnabled val="1"/>
        </dgm:presLayoutVars>
      </dgm:prSet>
      <dgm:spPr/>
      <dgm:t>
        <a:bodyPr/>
        <a:lstStyle/>
        <a:p>
          <a:endParaRPr lang="zh-CN" altLang="en-US"/>
        </a:p>
      </dgm:t>
    </dgm:pt>
    <dgm:pt modelId="{D9C14B56-9F68-4CF3-AB5B-BC04D0FD9B88}" type="pres">
      <dgm:prSet presAssocID="{19FEDA29-DE5E-4AB5-838B-01EFECC525F8}" presName="spacer" presStyleCnt="0"/>
      <dgm:spPr/>
      <dgm:t>
        <a:bodyPr/>
        <a:lstStyle/>
        <a:p>
          <a:endParaRPr lang="zh-CN" altLang="en-US"/>
        </a:p>
      </dgm:t>
    </dgm:pt>
    <dgm:pt modelId="{3748B1DC-15E5-407A-9CF7-6DFB1AB3A823}" type="pres">
      <dgm:prSet presAssocID="{8F47AFF4-2D10-4C30-ACB2-F32B69C1C481}" presName="parentText" presStyleLbl="node1" presStyleIdx="2" presStyleCnt="3">
        <dgm:presLayoutVars>
          <dgm:chMax val="0"/>
          <dgm:bulletEnabled val="1"/>
        </dgm:presLayoutVars>
      </dgm:prSet>
      <dgm:spPr/>
      <dgm:t>
        <a:bodyPr/>
        <a:lstStyle/>
        <a:p>
          <a:endParaRPr lang="zh-CN" altLang="en-US"/>
        </a:p>
      </dgm:t>
    </dgm:pt>
  </dgm:ptLst>
  <dgm:cxnLst>
    <dgm:cxn modelId="{D461A1E9-0E7D-48A0-A69C-099595EFD8BC}" type="presOf" srcId="{7AA004AC-EBA7-4238-8592-0C4A90DADBEB}" destId="{11CDC975-601D-40FD-843C-4321B9343F5E}" srcOrd="0" destOrd="0" presId="urn:microsoft.com/office/officeart/2005/8/layout/vList2"/>
    <dgm:cxn modelId="{4BA17054-AA0D-4D5D-8BD8-F0018EB5B662}" srcId="{7AA004AC-EBA7-4238-8592-0C4A90DADBEB}" destId="{8F47AFF4-2D10-4C30-ACB2-F32B69C1C481}" srcOrd="2" destOrd="0" parTransId="{F82BF8DC-2035-49D1-9E1B-A64D54D91CD3}" sibTransId="{3D33473D-73A9-4D29-8747-82713A068299}"/>
    <dgm:cxn modelId="{D4C4C041-3B73-4C9D-B45C-5DD70E41E8BC}" type="presOf" srcId="{8F47AFF4-2D10-4C30-ACB2-F32B69C1C481}" destId="{3748B1DC-15E5-407A-9CF7-6DFB1AB3A823}" srcOrd="0" destOrd="0" presId="urn:microsoft.com/office/officeart/2005/8/layout/vList2"/>
    <dgm:cxn modelId="{9AD2C335-4E46-442A-9F94-15FE42CACC64}" srcId="{7AA004AC-EBA7-4238-8592-0C4A90DADBEB}" destId="{DB415162-17BA-4249-89B3-DC233828541D}" srcOrd="0" destOrd="0" parTransId="{B3833C10-2B65-4BE3-BA80-9F2D1DE92F3A}" sibTransId="{22F2E0CF-AE35-46A2-A026-5729CD4F778B}"/>
    <dgm:cxn modelId="{18905393-CD5E-4D8E-8554-E90BF41213D4}" type="presOf" srcId="{D1384429-0631-4695-B925-9DD6ED959ED1}" destId="{C0EAA028-68A8-44DC-801C-93AD3E8A5502}" srcOrd="0" destOrd="0" presId="urn:microsoft.com/office/officeart/2005/8/layout/vList2"/>
    <dgm:cxn modelId="{5D396D46-9E70-427C-A14E-85E5D3D8D5EA}" type="presOf" srcId="{DB415162-17BA-4249-89B3-DC233828541D}" destId="{0F9ABCC4-2114-421B-B1F4-B3252BD24548}" srcOrd="0" destOrd="0" presId="urn:microsoft.com/office/officeart/2005/8/layout/vList2"/>
    <dgm:cxn modelId="{0FE7335F-11A9-4979-A6F2-0CD43BB7B255}" srcId="{7AA004AC-EBA7-4238-8592-0C4A90DADBEB}" destId="{D1384429-0631-4695-B925-9DD6ED959ED1}" srcOrd="1" destOrd="0" parTransId="{D787AEA3-1A63-4828-AA7A-C6DE846BAE32}" sibTransId="{19FEDA29-DE5E-4AB5-838B-01EFECC525F8}"/>
    <dgm:cxn modelId="{00DF458A-9563-43AD-97D3-64EC21B38ADC}" type="presParOf" srcId="{11CDC975-601D-40FD-843C-4321B9343F5E}" destId="{0F9ABCC4-2114-421B-B1F4-B3252BD24548}" srcOrd="0" destOrd="0" presId="urn:microsoft.com/office/officeart/2005/8/layout/vList2"/>
    <dgm:cxn modelId="{7D70366E-960F-40BD-B88D-6EB08641078F}" type="presParOf" srcId="{11CDC975-601D-40FD-843C-4321B9343F5E}" destId="{B289776F-F970-41B7-B9EF-A58994FDC116}" srcOrd="1" destOrd="0" presId="urn:microsoft.com/office/officeart/2005/8/layout/vList2"/>
    <dgm:cxn modelId="{35F36D91-434F-4EC1-9AA3-98C905221CB5}" type="presParOf" srcId="{11CDC975-601D-40FD-843C-4321B9343F5E}" destId="{C0EAA028-68A8-44DC-801C-93AD3E8A5502}" srcOrd="2" destOrd="0" presId="urn:microsoft.com/office/officeart/2005/8/layout/vList2"/>
    <dgm:cxn modelId="{A82E8DEA-286B-4AEB-BA1D-29609E2BC1EA}" type="presParOf" srcId="{11CDC975-601D-40FD-843C-4321B9343F5E}" destId="{D9C14B56-9F68-4CF3-AB5B-BC04D0FD9B88}" srcOrd="3" destOrd="0" presId="urn:microsoft.com/office/officeart/2005/8/layout/vList2"/>
    <dgm:cxn modelId="{404BDB5C-F0F2-406B-8ACB-0F4CD295B6F2}" type="presParOf" srcId="{11CDC975-601D-40FD-843C-4321B9343F5E}" destId="{3748B1DC-15E5-407A-9CF7-6DFB1AB3A82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3A58E4-9C3E-41EA-8E24-37EB9CAF0DD4}" type="doc">
      <dgm:prSet loTypeId="urn:microsoft.com/office/officeart/2008/layout/PictureStrips" loCatId="picture" qsTypeId="urn:microsoft.com/office/officeart/2005/8/quickstyle/simple3" qsCatId="simple" csTypeId="urn:microsoft.com/office/officeart/2005/8/colors/colorful4" csCatId="colorful" phldr="1"/>
      <dgm:spPr/>
      <dgm:t>
        <a:bodyPr/>
        <a:lstStyle/>
        <a:p>
          <a:endParaRPr lang="zh-CN" altLang="en-US"/>
        </a:p>
      </dgm:t>
    </dgm:pt>
    <dgm:pt modelId="{7BFF7B4A-0CF4-4F7D-88B0-6D01EE3826CD}">
      <dgm:prSet phldrT="[文本]" custT="1"/>
      <dgm:spPr/>
      <dgm:t>
        <a:bodyPr/>
        <a:lstStyle/>
        <a:p>
          <a:pPr algn="l">
            <a:lnSpc>
              <a:spcPct val="140000"/>
            </a:lnSpc>
          </a:pPr>
          <a:r>
            <a:rPr lang="zh-CN" altLang="en-US" sz="2600" b="0" dirty="0" smtClean="0">
              <a:effectLst/>
              <a:latin typeface="+mn-ea"/>
              <a:ea typeface="+mn-ea"/>
            </a:rPr>
            <a:t>    爱国主义“就是千百年来巩固起来的对自己祖国的一种最深厚的情感”</a:t>
          </a:r>
          <a:endParaRPr lang="en-US" altLang="zh-CN" sz="2600" b="0" dirty="0" smtClean="0">
            <a:effectLst/>
            <a:latin typeface="+mn-ea"/>
            <a:ea typeface="+mn-ea"/>
          </a:endParaRPr>
        </a:p>
        <a:p>
          <a:pPr algn="r">
            <a:lnSpc>
              <a:spcPct val="140000"/>
            </a:lnSpc>
          </a:pPr>
          <a:r>
            <a:rPr lang="en-US" altLang="zh-CN" sz="2400" b="0" dirty="0" smtClean="0">
              <a:effectLst/>
              <a:latin typeface="+mn-ea"/>
              <a:ea typeface="+mn-ea"/>
            </a:rPr>
            <a:t>——</a:t>
          </a:r>
          <a:r>
            <a:rPr lang="zh-CN" altLang="zh-CN" sz="2400" b="0" dirty="0" smtClean="0">
              <a:effectLst/>
              <a:latin typeface="+mn-ea"/>
              <a:ea typeface="+mn-ea"/>
            </a:rPr>
            <a:t>列宁</a:t>
          </a:r>
        </a:p>
      </dgm:t>
    </dgm:pt>
    <dgm:pt modelId="{CF0DA4E3-1E82-48A7-B286-CEB64B957120}" type="parTrans" cxnId="{848C213C-6EFB-4D85-B1FD-0FECE4E7C35A}">
      <dgm:prSet/>
      <dgm:spPr/>
      <dgm:t>
        <a:bodyPr/>
        <a:lstStyle/>
        <a:p>
          <a:endParaRPr lang="zh-CN" altLang="en-US" sz="2000" b="0">
            <a:solidFill>
              <a:schemeClr val="tx1"/>
            </a:solidFill>
            <a:latin typeface="+mn-ea"/>
            <a:ea typeface="+mn-ea"/>
          </a:endParaRPr>
        </a:p>
      </dgm:t>
    </dgm:pt>
    <dgm:pt modelId="{5BE772E7-545E-4104-BA76-212C2AB9AD3D}" type="sibTrans" cxnId="{848C213C-6EFB-4D85-B1FD-0FECE4E7C35A}">
      <dgm:prSet/>
      <dgm:spPr/>
      <dgm:t>
        <a:bodyPr/>
        <a:lstStyle/>
        <a:p>
          <a:endParaRPr lang="zh-CN" altLang="en-US" sz="2000" b="0">
            <a:solidFill>
              <a:schemeClr val="tx1"/>
            </a:solidFill>
            <a:latin typeface="+mn-ea"/>
            <a:ea typeface="+mn-ea"/>
          </a:endParaRPr>
        </a:p>
      </dgm:t>
    </dgm:pt>
    <dgm:pt modelId="{33D19996-9BE2-4762-A0BC-881FCED9E134}" type="pres">
      <dgm:prSet presAssocID="{C73A58E4-9C3E-41EA-8E24-37EB9CAF0DD4}" presName="Name0" presStyleCnt="0">
        <dgm:presLayoutVars>
          <dgm:dir/>
          <dgm:resizeHandles val="exact"/>
        </dgm:presLayoutVars>
      </dgm:prSet>
      <dgm:spPr/>
      <dgm:t>
        <a:bodyPr/>
        <a:lstStyle/>
        <a:p>
          <a:endParaRPr lang="zh-CN" altLang="en-US"/>
        </a:p>
      </dgm:t>
    </dgm:pt>
    <dgm:pt modelId="{D58768E7-9613-4089-80DC-98EAC8C0B7A2}" type="pres">
      <dgm:prSet presAssocID="{7BFF7B4A-0CF4-4F7D-88B0-6D01EE3826CD}" presName="composite" presStyleCnt="0"/>
      <dgm:spPr/>
      <dgm:t>
        <a:bodyPr/>
        <a:lstStyle/>
        <a:p>
          <a:endParaRPr lang="zh-CN" altLang="en-US"/>
        </a:p>
      </dgm:t>
    </dgm:pt>
    <dgm:pt modelId="{FE8720E1-0EE1-4861-840D-FFCB3988DBF8}" type="pres">
      <dgm:prSet presAssocID="{7BFF7B4A-0CF4-4F7D-88B0-6D01EE3826CD}" presName="rect1" presStyleLbl="trAlignAcc1" presStyleIdx="0" presStyleCnt="1">
        <dgm:presLayoutVars>
          <dgm:bulletEnabled val="1"/>
        </dgm:presLayoutVars>
      </dgm:prSet>
      <dgm:spPr>
        <a:prstGeom prst="roundRect">
          <a:avLst/>
        </a:prstGeom>
      </dgm:spPr>
      <dgm:t>
        <a:bodyPr/>
        <a:lstStyle/>
        <a:p>
          <a:endParaRPr lang="zh-CN" altLang="en-US"/>
        </a:p>
      </dgm:t>
    </dgm:pt>
    <dgm:pt modelId="{FA48CB89-1124-479A-8039-B358E2790A9A}" type="pres">
      <dgm:prSet presAssocID="{7BFF7B4A-0CF4-4F7D-88B0-6D01EE3826CD}" presName="rect2" presStyleLbl="fgImgPlace1" presStyleIdx="0" presStyleCnt="1" custScaleX="116928" custLinFactNeighborY="-2264"/>
      <dgm:spPr>
        <a:prstGeom prst="roundRect">
          <a:avLst/>
        </a:prstGeom>
        <a:blipFill rotWithShape="1">
          <a:blip xmlns:r="http://schemas.openxmlformats.org/officeDocument/2006/relationships" r:embed="rId1"/>
          <a:stretch>
            <a:fillRect/>
          </a:stretch>
        </a:blipFill>
      </dgm:spPr>
      <dgm:t>
        <a:bodyPr/>
        <a:lstStyle/>
        <a:p>
          <a:endParaRPr lang="zh-CN" altLang="en-US"/>
        </a:p>
      </dgm:t>
    </dgm:pt>
  </dgm:ptLst>
  <dgm:cxnLst>
    <dgm:cxn modelId="{8AAE36E5-6F5A-4925-8583-66DD5EB0141C}" type="presOf" srcId="{C73A58E4-9C3E-41EA-8E24-37EB9CAF0DD4}" destId="{33D19996-9BE2-4762-A0BC-881FCED9E134}" srcOrd="0" destOrd="0" presId="urn:microsoft.com/office/officeart/2008/layout/PictureStrips"/>
    <dgm:cxn modelId="{848C213C-6EFB-4D85-B1FD-0FECE4E7C35A}" srcId="{C73A58E4-9C3E-41EA-8E24-37EB9CAF0DD4}" destId="{7BFF7B4A-0CF4-4F7D-88B0-6D01EE3826CD}" srcOrd="0" destOrd="0" parTransId="{CF0DA4E3-1E82-48A7-B286-CEB64B957120}" sibTransId="{5BE772E7-545E-4104-BA76-212C2AB9AD3D}"/>
    <dgm:cxn modelId="{1A7535B6-731F-4113-A807-FC0A3F010FB6}" type="presOf" srcId="{7BFF7B4A-0CF4-4F7D-88B0-6D01EE3826CD}" destId="{FE8720E1-0EE1-4861-840D-FFCB3988DBF8}" srcOrd="0" destOrd="0" presId="urn:microsoft.com/office/officeart/2008/layout/PictureStrips"/>
    <dgm:cxn modelId="{3A4A5440-6E19-4061-89AE-0047F3E05752}" type="presParOf" srcId="{33D19996-9BE2-4762-A0BC-881FCED9E134}" destId="{D58768E7-9613-4089-80DC-98EAC8C0B7A2}" srcOrd="0" destOrd="0" presId="urn:microsoft.com/office/officeart/2008/layout/PictureStrips"/>
    <dgm:cxn modelId="{296AD8C7-C1B3-48F9-B7D2-582259FC9C6C}" type="presParOf" srcId="{D58768E7-9613-4089-80DC-98EAC8C0B7A2}" destId="{FE8720E1-0EE1-4861-840D-FFCB3988DBF8}" srcOrd="0" destOrd="0" presId="urn:microsoft.com/office/officeart/2008/layout/PictureStrips"/>
    <dgm:cxn modelId="{62B4F9FE-58C8-4603-8268-294AAAD57A0D}" type="presParOf" srcId="{D58768E7-9613-4089-80DC-98EAC8C0B7A2}" destId="{FA48CB89-1124-479A-8039-B358E2790A9A}"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F3648B-58F9-4C84-96CD-8F1A8582EF7C}" type="doc">
      <dgm:prSet loTypeId="urn:microsoft.com/office/officeart/2005/8/layout/target3" loCatId="relationship" qsTypeId="urn:microsoft.com/office/officeart/2005/8/quickstyle/simple4" qsCatId="simple" csTypeId="urn:microsoft.com/office/officeart/2005/8/colors/colorful2" csCatId="colorful" phldr="1"/>
      <dgm:spPr/>
      <dgm:t>
        <a:bodyPr/>
        <a:lstStyle/>
        <a:p>
          <a:endParaRPr lang="zh-CN" altLang="en-US"/>
        </a:p>
      </dgm:t>
    </dgm:pt>
    <dgm:pt modelId="{554E172D-5ACD-424D-8A8F-8F251C7E15EF}">
      <dgm:prSet custT="1"/>
      <dgm:spPr/>
      <dgm:t>
        <a:bodyPr/>
        <a:lstStyle/>
        <a:p>
          <a:pPr algn="l" rtl="0">
            <a:lnSpc>
              <a:spcPct val="150000"/>
            </a:lnSpc>
          </a:pPr>
          <a:r>
            <a:rPr lang="zh-CN" altLang="en-US" sz="2000" b="1" dirty="0" smtClean="0"/>
            <a:t>首先</a:t>
          </a:r>
          <a:r>
            <a:rPr lang="zh-CN" altLang="en-US" sz="2000" dirty="0" smtClean="0"/>
            <a:t>，肯定爱国主义是千百年来长期形成的对自己祖国的深厚</a:t>
          </a:r>
          <a:r>
            <a:rPr lang="zh-CN" altLang="en-US" sz="2000" b="1" dirty="0" smtClean="0">
              <a:solidFill>
                <a:srgbClr val="C00000"/>
              </a:solidFill>
            </a:rPr>
            <a:t>感情</a:t>
          </a:r>
          <a:r>
            <a:rPr lang="zh-CN" altLang="en-US" sz="2000" b="1" dirty="0" smtClean="0"/>
            <a:t>。</a:t>
          </a:r>
          <a:endParaRPr lang="zh-CN" altLang="en-US" sz="2000" dirty="0"/>
        </a:p>
      </dgm:t>
    </dgm:pt>
    <dgm:pt modelId="{14846983-82F2-4806-91F4-5F2E2DDFEBAF}" type="parTrans" cxnId="{1AA64C84-27F8-49FB-8DBB-8B86DC7D0D54}">
      <dgm:prSet/>
      <dgm:spPr/>
      <dgm:t>
        <a:bodyPr/>
        <a:lstStyle/>
        <a:p>
          <a:pPr algn="l"/>
          <a:endParaRPr lang="zh-CN" altLang="en-US" sz="2000"/>
        </a:p>
      </dgm:t>
    </dgm:pt>
    <dgm:pt modelId="{A1F7BD3E-1BD3-41AA-A8DB-AD516836E8F0}" type="sibTrans" cxnId="{1AA64C84-27F8-49FB-8DBB-8B86DC7D0D54}">
      <dgm:prSet/>
      <dgm:spPr/>
      <dgm:t>
        <a:bodyPr/>
        <a:lstStyle/>
        <a:p>
          <a:pPr algn="l"/>
          <a:endParaRPr lang="zh-CN" altLang="en-US" sz="2000"/>
        </a:p>
      </dgm:t>
    </dgm:pt>
    <dgm:pt modelId="{94E91118-F093-4BB6-A69B-434218B4C043}">
      <dgm:prSet custT="1"/>
      <dgm:spPr/>
      <dgm:t>
        <a:bodyPr/>
        <a:lstStyle/>
        <a:p>
          <a:pPr algn="l" rtl="0">
            <a:lnSpc>
              <a:spcPct val="150000"/>
            </a:lnSpc>
          </a:pPr>
          <a:r>
            <a:rPr lang="zh-CN" altLang="en-US" sz="2000" b="1" dirty="0" smtClean="0"/>
            <a:t>其次</a:t>
          </a:r>
          <a:r>
            <a:rPr lang="zh-CN" altLang="en-US" sz="2000" dirty="0" smtClean="0"/>
            <a:t>，肯定爱国主义是社会历史发展的产物，不同的</a:t>
          </a:r>
          <a:r>
            <a:rPr lang="zh-CN" altLang="en-US" sz="2000" b="1" dirty="0" smtClean="0">
              <a:solidFill>
                <a:srgbClr val="C00000"/>
              </a:solidFill>
            </a:rPr>
            <a:t>时代</a:t>
          </a:r>
          <a:r>
            <a:rPr lang="zh-CN" altLang="en-US" sz="2000" dirty="0" smtClean="0"/>
            <a:t>有不同的内容。    </a:t>
          </a:r>
          <a:endParaRPr lang="zh-CN" altLang="en-US" sz="2000" dirty="0"/>
        </a:p>
      </dgm:t>
    </dgm:pt>
    <dgm:pt modelId="{E9C15958-6E10-4628-945F-83FB777DA319}" type="parTrans" cxnId="{5CD5D63B-C9ED-484F-AA68-7F2711FCF784}">
      <dgm:prSet/>
      <dgm:spPr/>
      <dgm:t>
        <a:bodyPr/>
        <a:lstStyle/>
        <a:p>
          <a:pPr algn="l"/>
          <a:endParaRPr lang="zh-CN" altLang="en-US" sz="2000"/>
        </a:p>
      </dgm:t>
    </dgm:pt>
    <dgm:pt modelId="{0F30CC1D-89C5-4C5F-BEF6-51EA973768ED}" type="sibTrans" cxnId="{5CD5D63B-C9ED-484F-AA68-7F2711FCF784}">
      <dgm:prSet/>
      <dgm:spPr/>
      <dgm:t>
        <a:bodyPr/>
        <a:lstStyle/>
        <a:p>
          <a:pPr algn="l"/>
          <a:endParaRPr lang="zh-CN" altLang="en-US" sz="2000"/>
        </a:p>
      </dgm:t>
    </dgm:pt>
    <dgm:pt modelId="{D15E7D11-B32D-4002-9B63-F43EB92182AD}">
      <dgm:prSet custT="1"/>
      <dgm:spPr/>
      <dgm:t>
        <a:bodyPr/>
        <a:lstStyle/>
        <a:p>
          <a:pPr algn="l" rtl="0"/>
          <a:r>
            <a:rPr lang="zh-CN" altLang="en-US" sz="2000" b="1" dirty="0" smtClean="0"/>
            <a:t>再次</a:t>
          </a:r>
          <a:r>
            <a:rPr lang="zh-CN" altLang="en-US" sz="2000" dirty="0" smtClean="0"/>
            <a:t>，强调爱国主义有</a:t>
          </a:r>
          <a:r>
            <a:rPr lang="zh-CN" altLang="en-US" sz="2000" b="1" dirty="0" smtClean="0">
              <a:solidFill>
                <a:srgbClr val="C00000"/>
              </a:solidFill>
            </a:rPr>
            <a:t>阶级性</a:t>
          </a:r>
          <a:r>
            <a:rPr lang="zh-CN" altLang="en-US" sz="2000" dirty="0" smtClean="0">
              <a:solidFill>
                <a:srgbClr val="C00000"/>
              </a:solidFill>
            </a:rPr>
            <a:t>，</a:t>
          </a:r>
          <a:r>
            <a:rPr lang="zh-CN" altLang="en-US" sz="2000" dirty="0" smtClean="0"/>
            <a:t>认为各个阶级有各个阶级的爱国主义，如资产阶级的爱国主义、小资产阶级的爱国主义、无产阶级的爱国主义等。</a:t>
          </a:r>
          <a:endParaRPr lang="zh-CN" altLang="en-US" sz="2000" dirty="0"/>
        </a:p>
      </dgm:t>
    </dgm:pt>
    <dgm:pt modelId="{30ABDDF4-7D91-43BD-AE61-8A7B0B1DF259}" type="parTrans" cxnId="{EEC1D848-5EB9-41E5-B4E7-03B95C7D5EFE}">
      <dgm:prSet/>
      <dgm:spPr/>
      <dgm:t>
        <a:bodyPr/>
        <a:lstStyle/>
        <a:p>
          <a:pPr algn="l"/>
          <a:endParaRPr lang="zh-CN" altLang="en-US" sz="2000"/>
        </a:p>
      </dgm:t>
    </dgm:pt>
    <dgm:pt modelId="{95902D83-6535-454E-A5BA-5630DDBF16E1}" type="sibTrans" cxnId="{EEC1D848-5EB9-41E5-B4E7-03B95C7D5EFE}">
      <dgm:prSet/>
      <dgm:spPr/>
      <dgm:t>
        <a:bodyPr/>
        <a:lstStyle/>
        <a:p>
          <a:pPr algn="l"/>
          <a:endParaRPr lang="zh-CN" altLang="en-US" sz="2000"/>
        </a:p>
      </dgm:t>
    </dgm:pt>
    <dgm:pt modelId="{694FC05A-8FC0-43C7-A64D-39674EC4E2A1}" type="pres">
      <dgm:prSet presAssocID="{47F3648B-58F9-4C84-96CD-8F1A8582EF7C}" presName="Name0" presStyleCnt="0">
        <dgm:presLayoutVars>
          <dgm:chMax val="7"/>
          <dgm:dir/>
          <dgm:animLvl val="lvl"/>
          <dgm:resizeHandles val="exact"/>
        </dgm:presLayoutVars>
      </dgm:prSet>
      <dgm:spPr/>
      <dgm:t>
        <a:bodyPr/>
        <a:lstStyle/>
        <a:p>
          <a:endParaRPr lang="zh-CN" altLang="en-US"/>
        </a:p>
      </dgm:t>
    </dgm:pt>
    <dgm:pt modelId="{2F27E65B-8C99-4CEC-86DA-F6668D2C0359}" type="pres">
      <dgm:prSet presAssocID="{554E172D-5ACD-424D-8A8F-8F251C7E15EF}" presName="circle1" presStyleLbl="node1" presStyleIdx="0" presStyleCnt="3"/>
      <dgm:spPr/>
    </dgm:pt>
    <dgm:pt modelId="{AEBEB806-F160-4250-BF10-5E1630C194DC}" type="pres">
      <dgm:prSet presAssocID="{554E172D-5ACD-424D-8A8F-8F251C7E15EF}" presName="space" presStyleCnt="0"/>
      <dgm:spPr/>
    </dgm:pt>
    <dgm:pt modelId="{13DF41E3-65A2-4A13-959B-FD9D1198C0DC}" type="pres">
      <dgm:prSet presAssocID="{554E172D-5ACD-424D-8A8F-8F251C7E15EF}" presName="rect1" presStyleLbl="alignAcc1" presStyleIdx="0" presStyleCnt="3"/>
      <dgm:spPr/>
      <dgm:t>
        <a:bodyPr/>
        <a:lstStyle/>
        <a:p>
          <a:endParaRPr lang="zh-CN" altLang="en-US"/>
        </a:p>
      </dgm:t>
    </dgm:pt>
    <dgm:pt modelId="{6760C04B-83EF-45F7-B225-22D5D995453D}" type="pres">
      <dgm:prSet presAssocID="{94E91118-F093-4BB6-A69B-434218B4C043}" presName="vertSpace2" presStyleLbl="node1" presStyleIdx="0" presStyleCnt="3"/>
      <dgm:spPr/>
    </dgm:pt>
    <dgm:pt modelId="{A7C43575-B657-4E5E-A2DB-5FE4EF055DDA}" type="pres">
      <dgm:prSet presAssocID="{94E91118-F093-4BB6-A69B-434218B4C043}" presName="circle2" presStyleLbl="node1" presStyleIdx="1" presStyleCnt="3"/>
      <dgm:spPr/>
    </dgm:pt>
    <dgm:pt modelId="{A120A407-5149-40DD-9B7F-45788A965AD6}" type="pres">
      <dgm:prSet presAssocID="{94E91118-F093-4BB6-A69B-434218B4C043}" presName="rect2" presStyleLbl="alignAcc1" presStyleIdx="1" presStyleCnt="3"/>
      <dgm:spPr/>
      <dgm:t>
        <a:bodyPr/>
        <a:lstStyle/>
        <a:p>
          <a:endParaRPr lang="zh-CN" altLang="en-US"/>
        </a:p>
      </dgm:t>
    </dgm:pt>
    <dgm:pt modelId="{251F1679-3ADA-423D-8F27-920FA2B4594A}" type="pres">
      <dgm:prSet presAssocID="{D15E7D11-B32D-4002-9B63-F43EB92182AD}" presName="vertSpace3" presStyleLbl="node1" presStyleIdx="1" presStyleCnt="3"/>
      <dgm:spPr/>
    </dgm:pt>
    <dgm:pt modelId="{5AFF8932-5F2D-40BF-9BE1-75A9A9BF92FC}" type="pres">
      <dgm:prSet presAssocID="{D15E7D11-B32D-4002-9B63-F43EB92182AD}" presName="circle3" presStyleLbl="node1" presStyleIdx="2" presStyleCnt="3"/>
      <dgm:spPr/>
    </dgm:pt>
    <dgm:pt modelId="{D33152CC-B8A5-4C00-B076-84F44420AFE3}" type="pres">
      <dgm:prSet presAssocID="{D15E7D11-B32D-4002-9B63-F43EB92182AD}" presName="rect3" presStyleLbl="alignAcc1" presStyleIdx="2" presStyleCnt="3"/>
      <dgm:spPr/>
      <dgm:t>
        <a:bodyPr/>
        <a:lstStyle/>
        <a:p>
          <a:endParaRPr lang="zh-CN" altLang="en-US"/>
        </a:p>
      </dgm:t>
    </dgm:pt>
    <dgm:pt modelId="{D56CB293-3890-4F4C-9BA8-4F6BC930250C}" type="pres">
      <dgm:prSet presAssocID="{554E172D-5ACD-424D-8A8F-8F251C7E15EF}" presName="rect1ParTxNoCh" presStyleLbl="alignAcc1" presStyleIdx="2" presStyleCnt="3">
        <dgm:presLayoutVars>
          <dgm:chMax val="1"/>
          <dgm:bulletEnabled val="1"/>
        </dgm:presLayoutVars>
      </dgm:prSet>
      <dgm:spPr/>
      <dgm:t>
        <a:bodyPr/>
        <a:lstStyle/>
        <a:p>
          <a:endParaRPr lang="zh-CN" altLang="en-US"/>
        </a:p>
      </dgm:t>
    </dgm:pt>
    <dgm:pt modelId="{DE6D964E-420D-46C1-BBCD-222A7329F783}" type="pres">
      <dgm:prSet presAssocID="{94E91118-F093-4BB6-A69B-434218B4C043}" presName="rect2ParTxNoCh" presStyleLbl="alignAcc1" presStyleIdx="2" presStyleCnt="3">
        <dgm:presLayoutVars>
          <dgm:chMax val="1"/>
          <dgm:bulletEnabled val="1"/>
        </dgm:presLayoutVars>
      </dgm:prSet>
      <dgm:spPr/>
      <dgm:t>
        <a:bodyPr/>
        <a:lstStyle/>
        <a:p>
          <a:endParaRPr lang="zh-CN" altLang="en-US"/>
        </a:p>
      </dgm:t>
    </dgm:pt>
    <dgm:pt modelId="{9E1B8E6B-F646-44DC-B672-07FC7E26E489}" type="pres">
      <dgm:prSet presAssocID="{D15E7D11-B32D-4002-9B63-F43EB92182AD}" presName="rect3ParTxNoCh" presStyleLbl="alignAcc1" presStyleIdx="2" presStyleCnt="3">
        <dgm:presLayoutVars>
          <dgm:chMax val="1"/>
          <dgm:bulletEnabled val="1"/>
        </dgm:presLayoutVars>
      </dgm:prSet>
      <dgm:spPr/>
      <dgm:t>
        <a:bodyPr/>
        <a:lstStyle/>
        <a:p>
          <a:endParaRPr lang="zh-CN" altLang="en-US"/>
        </a:p>
      </dgm:t>
    </dgm:pt>
  </dgm:ptLst>
  <dgm:cxnLst>
    <dgm:cxn modelId="{288A2593-806E-41F3-B067-947CBC75AB4C}" type="presOf" srcId="{D15E7D11-B32D-4002-9B63-F43EB92182AD}" destId="{D33152CC-B8A5-4C00-B076-84F44420AFE3}" srcOrd="0" destOrd="0" presId="urn:microsoft.com/office/officeart/2005/8/layout/target3"/>
    <dgm:cxn modelId="{5CD5D63B-C9ED-484F-AA68-7F2711FCF784}" srcId="{47F3648B-58F9-4C84-96CD-8F1A8582EF7C}" destId="{94E91118-F093-4BB6-A69B-434218B4C043}" srcOrd="1" destOrd="0" parTransId="{E9C15958-6E10-4628-945F-83FB777DA319}" sibTransId="{0F30CC1D-89C5-4C5F-BEF6-51EA973768ED}"/>
    <dgm:cxn modelId="{0147B2D6-1472-40ED-87D2-17D9C6E01AFC}" type="presOf" srcId="{94E91118-F093-4BB6-A69B-434218B4C043}" destId="{DE6D964E-420D-46C1-BBCD-222A7329F783}" srcOrd="1" destOrd="0" presId="urn:microsoft.com/office/officeart/2005/8/layout/target3"/>
    <dgm:cxn modelId="{1AA64C84-27F8-49FB-8DBB-8B86DC7D0D54}" srcId="{47F3648B-58F9-4C84-96CD-8F1A8582EF7C}" destId="{554E172D-5ACD-424D-8A8F-8F251C7E15EF}" srcOrd="0" destOrd="0" parTransId="{14846983-82F2-4806-91F4-5F2E2DDFEBAF}" sibTransId="{A1F7BD3E-1BD3-41AA-A8DB-AD516836E8F0}"/>
    <dgm:cxn modelId="{5ADAFF15-66E6-476F-BDA2-D7A342302B9B}" type="presOf" srcId="{554E172D-5ACD-424D-8A8F-8F251C7E15EF}" destId="{D56CB293-3890-4F4C-9BA8-4F6BC930250C}" srcOrd="1" destOrd="0" presId="urn:microsoft.com/office/officeart/2005/8/layout/target3"/>
    <dgm:cxn modelId="{EEC1D848-5EB9-41E5-B4E7-03B95C7D5EFE}" srcId="{47F3648B-58F9-4C84-96CD-8F1A8582EF7C}" destId="{D15E7D11-B32D-4002-9B63-F43EB92182AD}" srcOrd="2" destOrd="0" parTransId="{30ABDDF4-7D91-43BD-AE61-8A7B0B1DF259}" sibTransId="{95902D83-6535-454E-A5BA-5630DDBF16E1}"/>
    <dgm:cxn modelId="{52DBAEE9-74CC-4844-9447-9F452F3ACB8E}" type="presOf" srcId="{D15E7D11-B32D-4002-9B63-F43EB92182AD}" destId="{9E1B8E6B-F646-44DC-B672-07FC7E26E489}" srcOrd="1" destOrd="0" presId="urn:microsoft.com/office/officeart/2005/8/layout/target3"/>
    <dgm:cxn modelId="{E368B569-8C63-4590-A6DC-53D944C5245C}" type="presOf" srcId="{94E91118-F093-4BB6-A69B-434218B4C043}" destId="{A120A407-5149-40DD-9B7F-45788A965AD6}" srcOrd="0" destOrd="0" presId="urn:microsoft.com/office/officeart/2005/8/layout/target3"/>
    <dgm:cxn modelId="{63FDB422-029B-4051-B09B-147692D865ED}" type="presOf" srcId="{554E172D-5ACD-424D-8A8F-8F251C7E15EF}" destId="{13DF41E3-65A2-4A13-959B-FD9D1198C0DC}" srcOrd="0" destOrd="0" presId="urn:microsoft.com/office/officeart/2005/8/layout/target3"/>
    <dgm:cxn modelId="{35B9D8C6-2CC2-40C2-B341-0AA0CBDB84A4}" type="presOf" srcId="{47F3648B-58F9-4C84-96CD-8F1A8582EF7C}" destId="{694FC05A-8FC0-43C7-A64D-39674EC4E2A1}" srcOrd="0" destOrd="0" presId="urn:microsoft.com/office/officeart/2005/8/layout/target3"/>
    <dgm:cxn modelId="{9D62C4E4-2291-47B3-B88E-AA6DE459588F}" type="presParOf" srcId="{694FC05A-8FC0-43C7-A64D-39674EC4E2A1}" destId="{2F27E65B-8C99-4CEC-86DA-F6668D2C0359}" srcOrd="0" destOrd="0" presId="urn:microsoft.com/office/officeart/2005/8/layout/target3"/>
    <dgm:cxn modelId="{F5D03020-3217-4C56-8657-3D87712454EF}" type="presParOf" srcId="{694FC05A-8FC0-43C7-A64D-39674EC4E2A1}" destId="{AEBEB806-F160-4250-BF10-5E1630C194DC}" srcOrd="1" destOrd="0" presId="urn:microsoft.com/office/officeart/2005/8/layout/target3"/>
    <dgm:cxn modelId="{94B51D89-D8CC-493D-8434-D0630F0C6802}" type="presParOf" srcId="{694FC05A-8FC0-43C7-A64D-39674EC4E2A1}" destId="{13DF41E3-65A2-4A13-959B-FD9D1198C0DC}" srcOrd="2" destOrd="0" presId="urn:microsoft.com/office/officeart/2005/8/layout/target3"/>
    <dgm:cxn modelId="{BDE9DD0F-F477-4EC6-A5C7-858A0FEF4DC3}" type="presParOf" srcId="{694FC05A-8FC0-43C7-A64D-39674EC4E2A1}" destId="{6760C04B-83EF-45F7-B225-22D5D995453D}" srcOrd="3" destOrd="0" presId="urn:microsoft.com/office/officeart/2005/8/layout/target3"/>
    <dgm:cxn modelId="{823490E9-DA3A-4CC6-87FF-39DDB9B7F242}" type="presParOf" srcId="{694FC05A-8FC0-43C7-A64D-39674EC4E2A1}" destId="{A7C43575-B657-4E5E-A2DB-5FE4EF055DDA}" srcOrd="4" destOrd="0" presId="urn:microsoft.com/office/officeart/2005/8/layout/target3"/>
    <dgm:cxn modelId="{14E63DDF-1F30-4F61-AD9A-9170A3B63BC9}" type="presParOf" srcId="{694FC05A-8FC0-43C7-A64D-39674EC4E2A1}" destId="{A120A407-5149-40DD-9B7F-45788A965AD6}" srcOrd="5" destOrd="0" presId="urn:microsoft.com/office/officeart/2005/8/layout/target3"/>
    <dgm:cxn modelId="{459D0B36-80AC-4CC3-851D-D5692A58C9F6}" type="presParOf" srcId="{694FC05A-8FC0-43C7-A64D-39674EC4E2A1}" destId="{251F1679-3ADA-423D-8F27-920FA2B4594A}" srcOrd="6" destOrd="0" presId="urn:microsoft.com/office/officeart/2005/8/layout/target3"/>
    <dgm:cxn modelId="{B6E37E7D-694E-4A7D-8E62-30ACACB363C6}" type="presParOf" srcId="{694FC05A-8FC0-43C7-A64D-39674EC4E2A1}" destId="{5AFF8932-5F2D-40BF-9BE1-75A9A9BF92FC}" srcOrd="7" destOrd="0" presId="urn:microsoft.com/office/officeart/2005/8/layout/target3"/>
    <dgm:cxn modelId="{415D3302-5321-4D8C-900A-4E0B24D34BC7}" type="presParOf" srcId="{694FC05A-8FC0-43C7-A64D-39674EC4E2A1}" destId="{D33152CC-B8A5-4C00-B076-84F44420AFE3}" srcOrd="8" destOrd="0" presId="urn:microsoft.com/office/officeart/2005/8/layout/target3"/>
    <dgm:cxn modelId="{943AD62D-02B5-4F2A-B1EC-B84C8615406A}" type="presParOf" srcId="{694FC05A-8FC0-43C7-A64D-39674EC4E2A1}" destId="{D56CB293-3890-4F4C-9BA8-4F6BC930250C}" srcOrd="9" destOrd="0" presId="urn:microsoft.com/office/officeart/2005/8/layout/target3"/>
    <dgm:cxn modelId="{ECB90A26-D0F3-41B5-9868-25C4EA2B59D6}" type="presParOf" srcId="{694FC05A-8FC0-43C7-A64D-39674EC4E2A1}" destId="{DE6D964E-420D-46C1-BBCD-222A7329F783}" srcOrd="10" destOrd="0" presId="urn:microsoft.com/office/officeart/2005/8/layout/target3"/>
    <dgm:cxn modelId="{85CF009E-1B25-4BE9-BA2C-F44FA5D6DB0D}" type="presParOf" srcId="{694FC05A-8FC0-43C7-A64D-39674EC4E2A1}" destId="{9E1B8E6B-F646-44DC-B672-07FC7E26E489}"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B8BFF3-DAF5-446F-AC61-93E544E63EF9}" type="doc">
      <dgm:prSet loTypeId="urn:microsoft.com/office/officeart/2005/8/layout/radial5" loCatId="cycle" qsTypeId="urn:microsoft.com/office/officeart/2005/8/quickstyle/simple4" qsCatId="simple" csTypeId="urn:microsoft.com/office/officeart/2005/8/colors/colorful3" csCatId="colorful" phldr="1"/>
      <dgm:spPr/>
      <dgm:t>
        <a:bodyPr/>
        <a:lstStyle/>
        <a:p>
          <a:endParaRPr lang="zh-CN" altLang="en-US"/>
        </a:p>
      </dgm:t>
    </dgm:pt>
    <dgm:pt modelId="{23871519-DAD0-4D48-965D-2027CE20C6FA}">
      <dgm:prSet phldrT="[文本]" custT="1"/>
      <dgm:spPr/>
      <dgm:t>
        <a:bodyPr/>
        <a:lstStyle/>
        <a:p>
          <a:r>
            <a:rPr lang="zh-CN" altLang="en-US" sz="2400" dirty="0" smtClean="0">
              <a:solidFill>
                <a:schemeClr val="tx1"/>
              </a:solidFill>
              <a:latin typeface="+mn-ea"/>
              <a:ea typeface="+mn-ea"/>
            </a:rPr>
            <a:t>祖国</a:t>
          </a:r>
          <a:endParaRPr lang="zh-CN" altLang="en-US" sz="2400" dirty="0">
            <a:solidFill>
              <a:schemeClr val="tx1"/>
            </a:solidFill>
            <a:latin typeface="+mn-ea"/>
            <a:ea typeface="+mn-ea"/>
          </a:endParaRPr>
        </a:p>
      </dgm:t>
    </dgm:pt>
    <dgm:pt modelId="{07120E8D-BF54-445C-A224-9ABD12D73103}" type="parTrans" cxnId="{F1FAC0AC-3E4D-426C-8DEA-E65F425AFE18}">
      <dgm:prSet/>
      <dgm:spPr/>
      <dgm:t>
        <a:bodyPr/>
        <a:lstStyle/>
        <a:p>
          <a:endParaRPr lang="zh-CN" altLang="en-US" sz="2400">
            <a:solidFill>
              <a:schemeClr val="tx1"/>
            </a:solidFill>
            <a:latin typeface="+mn-ea"/>
            <a:ea typeface="+mn-ea"/>
          </a:endParaRPr>
        </a:p>
      </dgm:t>
    </dgm:pt>
    <dgm:pt modelId="{59D6F6C3-5173-43EC-8860-587CE3940E42}" type="sibTrans" cxnId="{F1FAC0AC-3E4D-426C-8DEA-E65F425AFE18}">
      <dgm:prSet/>
      <dgm:spPr/>
      <dgm:t>
        <a:bodyPr/>
        <a:lstStyle/>
        <a:p>
          <a:endParaRPr lang="zh-CN" altLang="en-US" sz="2400">
            <a:solidFill>
              <a:schemeClr val="tx1"/>
            </a:solidFill>
            <a:latin typeface="+mn-ea"/>
            <a:ea typeface="+mn-ea"/>
          </a:endParaRPr>
        </a:p>
      </dgm:t>
    </dgm:pt>
    <dgm:pt modelId="{43E33CC2-A6F7-419A-A9FA-5080730A43FD}">
      <dgm:prSet phldrT="[文本]" custT="1"/>
      <dgm:spPr/>
      <dgm:t>
        <a:bodyPr/>
        <a:lstStyle/>
        <a:p>
          <a:r>
            <a:rPr kumimoji="1" lang="zh-CN" altLang="en-US" sz="2400" b="1" smtClean="0">
              <a:solidFill>
                <a:schemeClr val="tx1"/>
              </a:solidFill>
              <a:latin typeface="+mn-ea"/>
              <a:ea typeface="+mn-ea"/>
            </a:rPr>
            <a:t>国民</a:t>
          </a:r>
          <a:endParaRPr lang="zh-CN" altLang="en-US" sz="2400" dirty="0">
            <a:solidFill>
              <a:schemeClr val="tx1"/>
            </a:solidFill>
            <a:latin typeface="+mn-ea"/>
            <a:ea typeface="+mn-ea"/>
          </a:endParaRPr>
        </a:p>
      </dgm:t>
    </dgm:pt>
    <dgm:pt modelId="{D45DABDF-A90C-42A8-9B4B-A8302DFC3744}" type="parTrans" cxnId="{7DDE48FA-443B-4C4A-918D-6DF0383C2E8B}">
      <dgm:prSet custT="1"/>
      <dgm:spPr/>
      <dgm:t>
        <a:bodyPr/>
        <a:lstStyle/>
        <a:p>
          <a:endParaRPr lang="zh-CN" altLang="en-US" sz="2400">
            <a:solidFill>
              <a:schemeClr val="tx1"/>
            </a:solidFill>
            <a:latin typeface="+mn-ea"/>
            <a:ea typeface="+mn-ea"/>
          </a:endParaRPr>
        </a:p>
      </dgm:t>
    </dgm:pt>
    <dgm:pt modelId="{67080E2F-4DFA-481E-94B8-205EB5EFBF27}" type="sibTrans" cxnId="{7DDE48FA-443B-4C4A-918D-6DF0383C2E8B}">
      <dgm:prSet/>
      <dgm:spPr/>
      <dgm:t>
        <a:bodyPr/>
        <a:lstStyle/>
        <a:p>
          <a:endParaRPr lang="zh-CN" altLang="en-US" sz="2400">
            <a:solidFill>
              <a:schemeClr val="tx1"/>
            </a:solidFill>
            <a:latin typeface="+mn-ea"/>
            <a:ea typeface="+mn-ea"/>
          </a:endParaRPr>
        </a:p>
      </dgm:t>
    </dgm:pt>
    <dgm:pt modelId="{C15C8890-210F-40BE-B3CC-591EA60E4E75}">
      <dgm:prSet phldrT="[文本]" custT="1"/>
      <dgm:spPr/>
      <dgm:t>
        <a:bodyPr/>
        <a:lstStyle/>
        <a:p>
          <a:r>
            <a:rPr kumimoji="1" lang="zh-CN" altLang="en-US" sz="2400" b="1" smtClean="0">
              <a:solidFill>
                <a:schemeClr val="tx1"/>
              </a:solidFill>
              <a:latin typeface="+mn-ea"/>
              <a:ea typeface="+mn-ea"/>
            </a:rPr>
            <a:t>国家</a:t>
          </a:r>
          <a:endParaRPr lang="zh-CN" altLang="en-US" sz="2400" dirty="0">
            <a:solidFill>
              <a:schemeClr val="tx1"/>
            </a:solidFill>
            <a:latin typeface="+mn-ea"/>
            <a:ea typeface="+mn-ea"/>
          </a:endParaRPr>
        </a:p>
      </dgm:t>
    </dgm:pt>
    <dgm:pt modelId="{E9F7AEBF-FC6C-42EA-A0CC-55E2EC27A6E9}" type="parTrans" cxnId="{E7FAD81D-3338-42C2-B082-9D300402D07A}">
      <dgm:prSet custT="1"/>
      <dgm:spPr/>
      <dgm:t>
        <a:bodyPr/>
        <a:lstStyle/>
        <a:p>
          <a:endParaRPr lang="zh-CN" altLang="en-US" sz="2400">
            <a:solidFill>
              <a:schemeClr val="tx1"/>
            </a:solidFill>
            <a:latin typeface="+mn-ea"/>
            <a:ea typeface="+mn-ea"/>
          </a:endParaRPr>
        </a:p>
      </dgm:t>
    </dgm:pt>
    <dgm:pt modelId="{F4A88320-423A-47C5-B50C-A3FB834AC019}" type="sibTrans" cxnId="{E7FAD81D-3338-42C2-B082-9D300402D07A}">
      <dgm:prSet/>
      <dgm:spPr/>
      <dgm:t>
        <a:bodyPr/>
        <a:lstStyle/>
        <a:p>
          <a:endParaRPr lang="zh-CN" altLang="en-US" sz="2400">
            <a:solidFill>
              <a:schemeClr val="tx1"/>
            </a:solidFill>
            <a:latin typeface="+mn-ea"/>
            <a:ea typeface="+mn-ea"/>
          </a:endParaRPr>
        </a:p>
      </dgm:t>
    </dgm:pt>
    <dgm:pt modelId="{025C2E70-39D9-4D72-A6AF-5D859DEF6CB9}">
      <dgm:prSet phldrT="[文本]" custT="1"/>
      <dgm:spPr/>
      <dgm:t>
        <a:bodyPr/>
        <a:lstStyle/>
        <a:p>
          <a:r>
            <a:rPr kumimoji="1" lang="zh-CN" altLang="en-US" sz="2400" b="1" dirty="0" smtClean="0">
              <a:solidFill>
                <a:schemeClr val="tx1"/>
              </a:solidFill>
              <a:latin typeface="+mn-ea"/>
              <a:ea typeface="+mn-ea"/>
            </a:rPr>
            <a:t>文化</a:t>
          </a:r>
          <a:endParaRPr lang="zh-CN" altLang="en-US" sz="2400" dirty="0">
            <a:solidFill>
              <a:schemeClr val="tx1"/>
            </a:solidFill>
            <a:latin typeface="+mn-ea"/>
            <a:ea typeface="+mn-ea"/>
          </a:endParaRPr>
        </a:p>
      </dgm:t>
    </dgm:pt>
    <dgm:pt modelId="{CAAE9E4D-B385-4477-A1BA-7889B8C7879F}" type="parTrans" cxnId="{8793B4F4-6725-4E92-AF93-16615537FEF7}">
      <dgm:prSet custT="1"/>
      <dgm:spPr/>
      <dgm:t>
        <a:bodyPr/>
        <a:lstStyle/>
        <a:p>
          <a:endParaRPr lang="zh-CN" altLang="en-US" sz="2400">
            <a:solidFill>
              <a:schemeClr val="tx1"/>
            </a:solidFill>
            <a:latin typeface="+mn-ea"/>
            <a:ea typeface="+mn-ea"/>
          </a:endParaRPr>
        </a:p>
      </dgm:t>
    </dgm:pt>
    <dgm:pt modelId="{92767923-719C-41BF-8D84-C6E88E2E2340}" type="sibTrans" cxnId="{8793B4F4-6725-4E92-AF93-16615537FEF7}">
      <dgm:prSet/>
      <dgm:spPr/>
      <dgm:t>
        <a:bodyPr/>
        <a:lstStyle/>
        <a:p>
          <a:endParaRPr lang="zh-CN" altLang="en-US" sz="2400">
            <a:solidFill>
              <a:schemeClr val="tx1"/>
            </a:solidFill>
            <a:latin typeface="+mn-ea"/>
            <a:ea typeface="+mn-ea"/>
          </a:endParaRPr>
        </a:p>
      </dgm:t>
    </dgm:pt>
    <dgm:pt modelId="{6F9E960B-4BB0-4EFC-ABC6-7B6B4866A597}">
      <dgm:prSet phldrT="[文本]" custT="1"/>
      <dgm:spPr/>
      <dgm:t>
        <a:bodyPr/>
        <a:lstStyle/>
        <a:p>
          <a:r>
            <a:rPr kumimoji="1" lang="zh-CN" altLang="en-US" sz="2400" b="1" smtClean="0">
              <a:solidFill>
                <a:schemeClr val="tx1"/>
              </a:solidFill>
              <a:latin typeface="+mn-ea"/>
              <a:ea typeface="+mn-ea"/>
            </a:rPr>
            <a:t>国土</a:t>
          </a:r>
          <a:endParaRPr lang="zh-CN" altLang="en-US" sz="2400" dirty="0">
            <a:solidFill>
              <a:schemeClr val="tx1"/>
            </a:solidFill>
            <a:latin typeface="+mn-ea"/>
            <a:ea typeface="+mn-ea"/>
          </a:endParaRPr>
        </a:p>
      </dgm:t>
    </dgm:pt>
    <dgm:pt modelId="{A5AAD7DA-79B9-4119-AE8E-81DE503C4663}" type="parTrans" cxnId="{4B3B95D2-D165-43F0-BEBC-0DBBF1519FF0}">
      <dgm:prSet custT="1"/>
      <dgm:spPr/>
      <dgm:t>
        <a:bodyPr/>
        <a:lstStyle/>
        <a:p>
          <a:endParaRPr lang="zh-CN" altLang="en-US" sz="2400">
            <a:solidFill>
              <a:schemeClr val="tx1"/>
            </a:solidFill>
            <a:latin typeface="+mn-ea"/>
            <a:ea typeface="+mn-ea"/>
          </a:endParaRPr>
        </a:p>
      </dgm:t>
    </dgm:pt>
    <dgm:pt modelId="{08E2D60F-86DA-464C-977E-D4B22827A277}" type="sibTrans" cxnId="{4B3B95D2-D165-43F0-BEBC-0DBBF1519FF0}">
      <dgm:prSet/>
      <dgm:spPr/>
      <dgm:t>
        <a:bodyPr/>
        <a:lstStyle/>
        <a:p>
          <a:endParaRPr lang="zh-CN" altLang="en-US" sz="2400">
            <a:solidFill>
              <a:schemeClr val="tx1"/>
            </a:solidFill>
            <a:latin typeface="+mn-ea"/>
            <a:ea typeface="+mn-ea"/>
          </a:endParaRPr>
        </a:p>
      </dgm:t>
    </dgm:pt>
    <dgm:pt modelId="{0417F37A-0097-4811-8623-090A7AE13C5F}" type="pres">
      <dgm:prSet presAssocID="{98B8BFF3-DAF5-446F-AC61-93E544E63EF9}" presName="Name0" presStyleCnt="0">
        <dgm:presLayoutVars>
          <dgm:chMax val="1"/>
          <dgm:dir/>
          <dgm:animLvl val="ctr"/>
          <dgm:resizeHandles val="exact"/>
        </dgm:presLayoutVars>
      </dgm:prSet>
      <dgm:spPr/>
      <dgm:t>
        <a:bodyPr/>
        <a:lstStyle/>
        <a:p>
          <a:endParaRPr lang="zh-CN" altLang="en-US"/>
        </a:p>
      </dgm:t>
    </dgm:pt>
    <dgm:pt modelId="{C7C6DFE0-AD9C-4654-BCF5-085DF9355757}" type="pres">
      <dgm:prSet presAssocID="{23871519-DAD0-4D48-965D-2027CE20C6FA}" presName="centerShape" presStyleLbl="node0" presStyleIdx="0" presStyleCnt="1"/>
      <dgm:spPr/>
      <dgm:t>
        <a:bodyPr/>
        <a:lstStyle/>
        <a:p>
          <a:endParaRPr lang="zh-CN" altLang="en-US"/>
        </a:p>
      </dgm:t>
    </dgm:pt>
    <dgm:pt modelId="{66AAC15E-91C5-424A-9EE0-3E3E30A93253}" type="pres">
      <dgm:prSet presAssocID="{D45DABDF-A90C-42A8-9B4B-A8302DFC3744}" presName="parTrans" presStyleLbl="sibTrans2D1" presStyleIdx="0" presStyleCnt="4"/>
      <dgm:spPr/>
      <dgm:t>
        <a:bodyPr/>
        <a:lstStyle/>
        <a:p>
          <a:endParaRPr lang="zh-CN" altLang="en-US"/>
        </a:p>
      </dgm:t>
    </dgm:pt>
    <dgm:pt modelId="{4AF127A0-02AB-445B-94EC-EC5AC8244E74}" type="pres">
      <dgm:prSet presAssocID="{D45DABDF-A90C-42A8-9B4B-A8302DFC3744}" presName="connectorText" presStyleLbl="sibTrans2D1" presStyleIdx="0" presStyleCnt="4"/>
      <dgm:spPr/>
      <dgm:t>
        <a:bodyPr/>
        <a:lstStyle/>
        <a:p>
          <a:endParaRPr lang="zh-CN" altLang="en-US"/>
        </a:p>
      </dgm:t>
    </dgm:pt>
    <dgm:pt modelId="{09A0D869-E405-48E2-A2B8-0ADB91EEBA7D}" type="pres">
      <dgm:prSet presAssocID="{43E33CC2-A6F7-419A-A9FA-5080730A43FD}" presName="node" presStyleLbl="node1" presStyleIdx="0" presStyleCnt="4">
        <dgm:presLayoutVars>
          <dgm:bulletEnabled val="1"/>
        </dgm:presLayoutVars>
      </dgm:prSet>
      <dgm:spPr/>
      <dgm:t>
        <a:bodyPr/>
        <a:lstStyle/>
        <a:p>
          <a:endParaRPr lang="zh-CN" altLang="en-US"/>
        </a:p>
      </dgm:t>
    </dgm:pt>
    <dgm:pt modelId="{EEB1FA68-4E03-4FFA-9E87-B4D65066A17F}" type="pres">
      <dgm:prSet presAssocID="{E9F7AEBF-FC6C-42EA-A0CC-55E2EC27A6E9}" presName="parTrans" presStyleLbl="sibTrans2D1" presStyleIdx="1" presStyleCnt="4"/>
      <dgm:spPr/>
      <dgm:t>
        <a:bodyPr/>
        <a:lstStyle/>
        <a:p>
          <a:endParaRPr lang="zh-CN" altLang="en-US"/>
        </a:p>
      </dgm:t>
    </dgm:pt>
    <dgm:pt modelId="{3FFA1546-D114-401E-ACD8-A8988EAEF5D6}" type="pres">
      <dgm:prSet presAssocID="{E9F7AEBF-FC6C-42EA-A0CC-55E2EC27A6E9}" presName="connectorText" presStyleLbl="sibTrans2D1" presStyleIdx="1" presStyleCnt="4"/>
      <dgm:spPr/>
      <dgm:t>
        <a:bodyPr/>
        <a:lstStyle/>
        <a:p>
          <a:endParaRPr lang="zh-CN" altLang="en-US"/>
        </a:p>
      </dgm:t>
    </dgm:pt>
    <dgm:pt modelId="{EB9C552D-726E-440A-AE8E-6E49AFED1750}" type="pres">
      <dgm:prSet presAssocID="{C15C8890-210F-40BE-B3CC-591EA60E4E75}" presName="node" presStyleLbl="node1" presStyleIdx="1" presStyleCnt="4">
        <dgm:presLayoutVars>
          <dgm:bulletEnabled val="1"/>
        </dgm:presLayoutVars>
      </dgm:prSet>
      <dgm:spPr/>
      <dgm:t>
        <a:bodyPr/>
        <a:lstStyle/>
        <a:p>
          <a:endParaRPr lang="zh-CN" altLang="en-US"/>
        </a:p>
      </dgm:t>
    </dgm:pt>
    <dgm:pt modelId="{77B0EAD7-B44F-403B-91FB-B9FE82476CC9}" type="pres">
      <dgm:prSet presAssocID="{CAAE9E4D-B385-4477-A1BA-7889B8C7879F}" presName="parTrans" presStyleLbl="sibTrans2D1" presStyleIdx="2" presStyleCnt="4"/>
      <dgm:spPr/>
      <dgm:t>
        <a:bodyPr/>
        <a:lstStyle/>
        <a:p>
          <a:endParaRPr lang="zh-CN" altLang="en-US"/>
        </a:p>
      </dgm:t>
    </dgm:pt>
    <dgm:pt modelId="{FD2CBDBD-CFD4-4B97-A00E-3326B5623763}" type="pres">
      <dgm:prSet presAssocID="{CAAE9E4D-B385-4477-A1BA-7889B8C7879F}" presName="connectorText" presStyleLbl="sibTrans2D1" presStyleIdx="2" presStyleCnt="4"/>
      <dgm:spPr/>
      <dgm:t>
        <a:bodyPr/>
        <a:lstStyle/>
        <a:p>
          <a:endParaRPr lang="zh-CN" altLang="en-US"/>
        </a:p>
      </dgm:t>
    </dgm:pt>
    <dgm:pt modelId="{0247922E-8217-4ADD-9037-AC04B8E329D1}" type="pres">
      <dgm:prSet presAssocID="{025C2E70-39D9-4D72-A6AF-5D859DEF6CB9}" presName="node" presStyleLbl="node1" presStyleIdx="2" presStyleCnt="4">
        <dgm:presLayoutVars>
          <dgm:bulletEnabled val="1"/>
        </dgm:presLayoutVars>
      </dgm:prSet>
      <dgm:spPr/>
      <dgm:t>
        <a:bodyPr/>
        <a:lstStyle/>
        <a:p>
          <a:endParaRPr lang="zh-CN" altLang="en-US"/>
        </a:p>
      </dgm:t>
    </dgm:pt>
    <dgm:pt modelId="{85DC562A-0B21-4488-9F2D-D8A3CD17A67C}" type="pres">
      <dgm:prSet presAssocID="{A5AAD7DA-79B9-4119-AE8E-81DE503C4663}" presName="parTrans" presStyleLbl="sibTrans2D1" presStyleIdx="3" presStyleCnt="4"/>
      <dgm:spPr/>
      <dgm:t>
        <a:bodyPr/>
        <a:lstStyle/>
        <a:p>
          <a:endParaRPr lang="zh-CN" altLang="en-US"/>
        </a:p>
      </dgm:t>
    </dgm:pt>
    <dgm:pt modelId="{AC1BC4C7-72EB-490C-9992-5CCD42B86CC9}" type="pres">
      <dgm:prSet presAssocID="{A5AAD7DA-79B9-4119-AE8E-81DE503C4663}" presName="connectorText" presStyleLbl="sibTrans2D1" presStyleIdx="3" presStyleCnt="4"/>
      <dgm:spPr/>
      <dgm:t>
        <a:bodyPr/>
        <a:lstStyle/>
        <a:p>
          <a:endParaRPr lang="zh-CN" altLang="en-US"/>
        </a:p>
      </dgm:t>
    </dgm:pt>
    <dgm:pt modelId="{1AE3F98A-722F-4AED-AF3D-5163ACF2E45E}" type="pres">
      <dgm:prSet presAssocID="{6F9E960B-4BB0-4EFC-ABC6-7B6B4866A597}" presName="node" presStyleLbl="node1" presStyleIdx="3" presStyleCnt="4">
        <dgm:presLayoutVars>
          <dgm:bulletEnabled val="1"/>
        </dgm:presLayoutVars>
      </dgm:prSet>
      <dgm:spPr/>
      <dgm:t>
        <a:bodyPr/>
        <a:lstStyle/>
        <a:p>
          <a:endParaRPr lang="zh-CN" altLang="en-US"/>
        </a:p>
      </dgm:t>
    </dgm:pt>
  </dgm:ptLst>
  <dgm:cxnLst>
    <dgm:cxn modelId="{F36CEDB9-C76E-4F8C-8AE4-9FCFFEA02A50}" type="presOf" srcId="{E9F7AEBF-FC6C-42EA-A0CC-55E2EC27A6E9}" destId="{3FFA1546-D114-401E-ACD8-A8988EAEF5D6}" srcOrd="1" destOrd="0" presId="urn:microsoft.com/office/officeart/2005/8/layout/radial5"/>
    <dgm:cxn modelId="{C8536692-A5B2-4325-B8B0-52CBDA4F3D05}" type="presOf" srcId="{23871519-DAD0-4D48-965D-2027CE20C6FA}" destId="{C7C6DFE0-AD9C-4654-BCF5-085DF9355757}" srcOrd="0" destOrd="0" presId="urn:microsoft.com/office/officeart/2005/8/layout/radial5"/>
    <dgm:cxn modelId="{20F6232E-E771-4042-9AB5-CFE27FB2E050}" type="presOf" srcId="{CAAE9E4D-B385-4477-A1BA-7889B8C7879F}" destId="{FD2CBDBD-CFD4-4B97-A00E-3326B5623763}" srcOrd="1" destOrd="0" presId="urn:microsoft.com/office/officeart/2005/8/layout/radial5"/>
    <dgm:cxn modelId="{9FE4CD37-00E2-4A78-87B7-C8F7885FD328}" type="presOf" srcId="{6F9E960B-4BB0-4EFC-ABC6-7B6B4866A597}" destId="{1AE3F98A-722F-4AED-AF3D-5163ACF2E45E}" srcOrd="0" destOrd="0" presId="urn:microsoft.com/office/officeart/2005/8/layout/radial5"/>
    <dgm:cxn modelId="{009FCCB2-C6FE-40D9-9BDA-45D4E1273CBE}" type="presOf" srcId="{C15C8890-210F-40BE-B3CC-591EA60E4E75}" destId="{EB9C552D-726E-440A-AE8E-6E49AFED1750}" srcOrd="0" destOrd="0" presId="urn:microsoft.com/office/officeart/2005/8/layout/radial5"/>
    <dgm:cxn modelId="{7AC43235-27BE-4830-BF14-BFEA3F7464BD}" type="presOf" srcId="{D45DABDF-A90C-42A8-9B4B-A8302DFC3744}" destId="{4AF127A0-02AB-445B-94EC-EC5AC8244E74}" srcOrd="1" destOrd="0" presId="urn:microsoft.com/office/officeart/2005/8/layout/radial5"/>
    <dgm:cxn modelId="{72860DFA-C7D4-43A2-A44B-35060A7723B9}" type="presOf" srcId="{025C2E70-39D9-4D72-A6AF-5D859DEF6CB9}" destId="{0247922E-8217-4ADD-9037-AC04B8E329D1}" srcOrd="0" destOrd="0" presId="urn:microsoft.com/office/officeart/2005/8/layout/radial5"/>
    <dgm:cxn modelId="{4B3B95D2-D165-43F0-BEBC-0DBBF1519FF0}" srcId="{23871519-DAD0-4D48-965D-2027CE20C6FA}" destId="{6F9E960B-4BB0-4EFC-ABC6-7B6B4866A597}" srcOrd="3" destOrd="0" parTransId="{A5AAD7DA-79B9-4119-AE8E-81DE503C4663}" sibTransId="{08E2D60F-86DA-464C-977E-D4B22827A277}"/>
    <dgm:cxn modelId="{F1FAC0AC-3E4D-426C-8DEA-E65F425AFE18}" srcId="{98B8BFF3-DAF5-446F-AC61-93E544E63EF9}" destId="{23871519-DAD0-4D48-965D-2027CE20C6FA}" srcOrd="0" destOrd="0" parTransId="{07120E8D-BF54-445C-A224-9ABD12D73103}" sibTransId="{59D6F6C3-5173-43EC-8860-587CE3940E42}"/>
    <dgm:cxn modelId="{ACCF8799-FFA9-4A42-974D-B8A5936E2176}" type="presOf" srcId="{A5AAD7DA-79B9-4119-AE8E-81DE503C4663}" destId="{85DC562A-0B21-4488-9F2D-D8A3CD17A67C}" srcOrd="0" destOrd="0" presId="urn:microsoft.com/office/officeart/2005/8/layout/radial5"/>
    <dgm:cxn modelId="{2A8252B2-E527-4415-AC19-2F25161FEAFD}" type="presOf" srcId="{D45DABDF-A90C-42A8-9B4B-A8302DFC3744}" destId="{66AAC15E-91C5-424A-9EE0-3E3E30A93253}" srcOrd="0" destOrd="0" presId="urn:microsoft.com/office/officeart/2005/8/layout/radial5"/>
    <dgm:cxn modelId="{42597DE9-AFC6-494B-9547-DF6A69C50165}" type="presOf" srcId="{E9F7AEBF-FC6C-42EA-A0CC-55E2EC27A6E9}" destId="{EEB1FA68-4E03-4FFA-9E87-B4D65066A17F}" srcOrd="0" destOrd="0" presId="urn:microsoft.com/office/officeart/2005/8/layout/radial5"/>
    <dgm:cxn modelId="{26FC35A0-41CC-430F-ABCC-4BC69BAB42B6}" type="presOf" srcId="{43E33CC2-A6F7-419A-A9FA-5080730A43FD}" destId="{09A0D869-E405-48E2-A2B8-0ADB91EEBA7D}" srcOrd="0" destOrd="0" presId="urn:microsoft.com/office/officeart/2005/8/layout/radial5"/>
    <dgm:cxn modelId="{D0373826-2043-44A8-8937-890469A0B2DB}" type="presOf" srcId="{98B8BFF3-DAF5-446F-AC61-93E544E63EF9}" destId="{0417F37A-0097-4811-8623-090A7AE13C5F}" srcOrd="0" destOrd="0" presId="urn:microsoft.com/office/officeart/2005/8/layout/radial5"/>
    <dgm:cxn modelId="{922D8A89-7F31-4863-9D52-DDEA277E267D}" type="presOf" srcId="{A5AAD7DA-79B9-4119-AE8E-81DE503C4663}" destId="{AC1BC4C7-72EB-490C-9992-5CCD42B86CC9}" srcOrd="1" destOrd="0" presId="urn:microsoft.com/office/officeart/2005/8/layout/radial5"/>
    <dgm:cxn modelId="{8793B4F4-6725-4E92-AF93-16615537FEF7}" srcId="{23871519-DAD0-4D48-965D-2027CE20C6FA}" destId="{025C2E70-39D9-4D72-A6AF-5D859DEF6CB9}" srcOrd="2" destOrd="0" parTransId="{CAAE9E4D-B385-4477-A1BA-7889B8C7879F}" sibTransId="{92767923-719C-41BF-8D84-C6E88E2E2340}"/>
    <dgm:cxn modelId="{7DDE48FA-443B-4C4A-918D-6DF0383C2E8B}" srcId="{23871519-DAD0-4D48-965D-2027CE20C6FA}" destId="{43E33CC2-A6F7-419A-A9FA-5080730A43FD}" srcOrd="0" destOrd="0" parTransId="{D45DABDF-A90C-42A8-9B4B-A8302DFC3744}" sibTransId="{67080E2F-4DFA-481E-94B8-205EB5EFBF27}"/>
    <dgm:cxn modelId="{E7FAD81D-3338-42C2-B082-9D300402D07A}" srcId="{23871519-DAD0-4D48-965D-2027CE20C6FA}" destId="{C15C8890-210F-40BE-B3CC-591EA60E4E75}" srcOrd="1" destOrd="0" parTransId="{E9F7AEBF-FC6C-42EA-A0CC-55E2EC27A6E9}" sibTransId="{F4A88320-423A-47C5-B50C-A3FB834AC019}"/>
    <dgm:cxn modelId="{7B1B53B4-A1A2-40C4-9A50-1318808DDB84}" type="presOf" srcId="{CAAE9E4D-B385-4477-A1BA-7889B8C7879F}" destId="{77B0EAD7-B44F-403B-91FB-B9FE82476CC9}" srcOrd="0" destOrd="0" presId="urn:microsoft.com/office/officeart/2005/8/layout/radial5"/>
    <dgm:cxn modelId="{D38148F9-A647-429C-8A65-CF49191004BD}" type="presParOf" srcId="{0417F37A-0097-4811-8623-090A7AE13C5F}" destId="{C7C6DFE0-AD9C-4654-BCF5-085DF9355757}" srcOrd="0" destOrd="0" presId="urn:microsoft.com/office/officeart/2005/8/layout/radial5"/>
    <dgm:cxn modelId="{4C4D1C19-7329-4E60-8081-05FE71ED5E60}" type="presParOf" srcId="{0417F37A-0097-4811-8623-090A7AE13C5F}" destId="{66AAC15E-91C5-424A-9EE0-3E3E30A93253}" srcOrd="1" destOrd="0" presId="urn:microsoft.com/office/officeart/2005/8/layout/radial5"/>
    <dgm:cxn modelId="{B1E78070-9786-40B2-BCD3-063AB960D436}" type="presParOf" srcId="{66AAC15E-91C5-424A-9EE0-3E3E30A93253}" destId="{4AF127A0-02AB-445B-94EC-EC5AC8244E74}" srcOrd="0" destOrd="0" presId="urn:microsoft.com/office/officeart/2005/8/layout/radial5"/>
    <dgm:cxn modelId="{715093D5-0C21-4CBB-906D-F395E8AC0FBC}" type="presParOf" srcId="{0417F37A-0097-4811-8623-090A7AE13C5F}" destId="{09A0D869-E405-48E2-A2B8-0ADB91EEBA7D}" srcOrd="2" destOrd="0" presId="urn:microsoft.com/office/officeart/2005/8/layout/radial5"/>
    <dgm:cxn modelId="{B2B5B3DA-87B6-4237-9764-E7295DEB013A}" type="presParOf" srcId="{0417F37A-0097-4811-8623-090A7AE13C5F}" destId="{EEB1FA68-4E03-4FFA-9E87-B4D65066A17F}" srcOrd="3" destOrd="0" presId="urn:microsoft.com/office/officeart/2005/8/layout/radial5"/>
    <dgm:cxn modelId="{D17C0465-BFDC-42DB-B0BC-C70D2DA352E7}" type="presParOf" srcId="{EEB1FA68-4E03-4FFA-9E87-B4D65066A17F}" destId="{3FFA1546-D114-401E-ACD8-A8988EAEF5D6}" srcOrd="0" destOrd="0" presId="urn:microsoft.com/office/officeart/2005/8/layout/radial5"/>
    <dgm:cxn modelId="{094ECDDD-8937-4ABF-97DE-A2E4BDB843CC}" type="presParOf" srcId="{0417F37A-0097-4811-8623-090A7AE13C5F}" destId="{EB9C552D-726E-440A-AE8E-6E49AFED1750}" srcOrd="4" destOrd="0" presId="urn:microsoft.com/office/officeart/2005/8/layout/radial5"/>
    <dgm:cxn modelId="{9033FE71-E7F6-4255-AC14-A74BAB184A1F}" type="presParOf" srcId="{0417F37A-0097-4811-8623-090A7AE13C5F}" destId="{77B0EAD7-B44F-403B-91FB-B9FE82476CC9}" srcOrd="5" destOrd="0" presId="urn:microsoft.com/office/officeart/2005/8/layout/radial5"/>
    <dgm:cxn modelId="{EC808774-5B5B-485C-B3FD-9413F5AC832F}" type="presParOf" srcId="{77B0EAD7-B44F-403B-91FB-B9FE82476CC9}" destId="{FD2CBDBD-CFD4-4B97-A00E-3326B5623763}" srcOrd="0" destOrd="0" presId="urn:microsoft.com/office/officeart/2005/8/layout/radial5"/>
    <dgm:cxn modelId="{99B0B66A-C240-4A6D-9A42-94C9FCB80DF0}" type="presParOf" srcId="{0417F37A-0097-4811-8623-090A7AE13C5F}" destId="{0247922E-8217-4ADD-9037-AC04B8E329D1}" srcOrd="6" destOrd="0" presId="urn:microsoft.com/office/officeart/2005/8/layout/radial5"/>
    <dgm:cxn modelId="{E5BF9B1F-F456-4341-A87D-B1D1474BD817}" type="presParOf" srcId="{0417F37A-0097-4811-8623-090A7AE13C5F}" destId="{85DC562A-0B21-4488-9F2D-D8A3CD17A67C}" srcOrd="7" destOrd="0" presId="urn:microsoft.com/office/officeart/2005/8/layout/radial5"/>
    <dgm:cxn modelId="{F08A02CA-195C-4506-B434-17278E79B3CA}" type="presParOf" srcId="{85DC562A-0B21-4488-9F2D-D8A3CD17A67C}" destId="{AC1BC4C7-72EB-490C-9992-5CCD42B86CC9}" srcOrd="0" destOrd="0" presId="urn:microsoft.com/office/officeart/2005/8/layout/radial5"/>
    <dgm:cxn modelId="{7DEF0D69-B837-4914-9925-C4B403D8BC5C}" type="presParOf" srcId="{0417F37A-0097-4811-8623-090A7AE13C5F}" destId="{1AE3F98A-722F-4AED-AF3D-5163ACF2E45E}"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E2D2AD-959E-4628-9071-FB9E873462DD}" type="doc">
      <dgm:prSet loTypeId="urn:microsoft.com/office/officeart/2011/layout/ThemePictureGrid" loCatId="picture" qsTypeId="urn:microsoft.com/office/officeart/2005/8/quickstyle/simple3" qsCatId="simple" csTypeId="urn:microsoft.com/office/officeart/2005/8/colors/colorful4" csCatId="colorful" phldr="1"/>
      <dgm:spPr/>
      <dgm:t>
        <a:bodyPr/>
        <a:lstStyle/>
        <a:p>
          <a:endParaRPr lang="zh-CN" altLang="en-US"/>
        </a:p>
      </dgm:t>
    </dgm:pt>
    <dgm:pt modelId="{18476EA8-50AB-4A82-B536-01A9C6DBACB8}">
      <dgm:prSet phldrT="[文本]" custT="1"/>
      <dgm:spPr/>
      <dgm:t>
        <a:bodyPr/>
        <a:lstStyle/>
        <a:p>
          <a:pPr algn="ctr"/>
          <a:r>
            <a:rPr lang="zh-CN" altLang="en-US" sz="2400" b="0" dirty="0" smtClean="0"/>
            <a:t>“江山如此多娇，引无数英雄竞折腰 。”</a:t>
          </a:r>
        </a:p>
      </dgm:t>
    </dgm:pt>
    <dgm:pt modelId="{38215ADA-F096-4413-8F1B-B7BD83B871AE}" type="parTrans" cxnId="{B3D54388-72E4-4769-AE6A-195D6E156210}">
      <dgm:prSet/>
      <dgm:spPr/>
      <dgm:t>
        <a:bodyPr/>
        <a:lstStyle/>
        <a:p>
          <a:endParaRPr lang="zh-CN" altLang="en-US"/>
        </a:p>
      </dgm:t>
    </dgm:pt>
    <dgm:pt modelId="{14D8175B-4525-4DD0-9B1B-E1E0E9507D7C}" type="sibTrans" cxnId="{B3D54388-72E4-4769-AE6A-195D6E156210}">
      <dgm:prSet/>
      <dgm:spPr/>
      <dgm:t>
        <a:bodyPr/>
        <a:lstStyle/>
        <a:p>
          <a:endParaRPr lang="zh-CN" altLang="en-US"/>
        </a:p>
      </dgm:t>
    </dgm:pt>
    <dgm:pt modelId="{2E82A50C-DADA-4B5E-823A-48C75F9D7927}" type="pres">
      <dgm:prSet presAssocID="{9AE2D2AD-959E-4628-9071-FB9E873462DD}" presName="Name0" presStyleCnt="0">
        <dgm:presLayoutVars>
          <dgm:chMax val="5"/>
          <dgm:chPref val="5"/>
          <dgm:dir/>
        </dgm:presLayoutVars>
      </dgm:prSet>
      <dgm:spPr/>
      <dgm:t>
        <a:bodyPr/>
        <a:lstStyle/>
        <a:p>
          <a:endParaRPr lang="zh-CN" altLang="en-US"/>
        </a:p>
      </dgm:t>
    </dgm:pt>
    <dgm:pt modelId="{C9FF293F-004A-49B9-B91D-41E4909DCC57}" type="pres">
      <dgm:prSet presAssocID="{18476EA8-50AB-4A82-B536-01A9C6DBACB8}" presName="picture1" presStyleCnt="0"/>
      <dgm:spPr/>
    </dgm:pt>
    <dgm:pt modelId="{87F41C1E-7BB4-4040-9CB4-291F89D8C623}" type="pres">
      <dgm:prSet presAssocID="{18476EA8-50AB-4A82-B536-01A9C6DBACB8}" presName="picture" presStyleLbl="bgImgPlace1" presStyleIdx="0" presStyleCnt="1" custScaleX="124176" custScaleY="105786"/>
      <dgm:spPr>
        <a:blipFill rotWithShape="1">
          <a:blip xmlns:r="http://schemas.openxmlformats.org/officeDocument/2006/relationships" r:embed="rId1"/>
          <a:stretch>
            <a:fillRect/>
          </a:stretch>
        </a:blipFill>
      </dgm:spPr>
      <dgm:t>
        <a:bodyPr/>
        <a:lstStyle/>
        <a:p>
          <a:endParaRPr lang="zh-CN" altLang="en-US"/>
        </a:p>
      </dgm:t>
    </dgm:pt>
    <dgm:pt modelId="{1F2FD1D4-6C6F-494B-860B-ADC3FC1DC085}" type="pres">
      <dgm:prSet presAssocID="{18476EA8-50AB-4A82-B536-01A9C6DBACB8}" presName="accent1" presStyleLbl="parChTrans1D1" presStyleIdx="0" presStyleCnt="1" custScaleX="124176" custScaleY="105786"/>
      <dgm:spPr/>
    </dgm:pt>
    <dgm:pt modelId="{F527FEBA-216C-4DED-BFBD-FA670A8A90FE}" type="pres">
      <dgm:prSet presAssocID="{18476EA8-50AB-4A82-B536-01A9C6DBACB8}" presName="parent1" presStyleLbl="revTx" presStyleIdx="0" presStyleCnt="1" custScaleX="151509">
        <dgm:presLayoutVars>
          <dgm:chMax val="0"/>
          <dgm:chPref val="0"/>
          <dgm:bulletEnabled val="1"/>
        </dgm:presLayoutVars>
      </dgm:prSet>
      <dgm:spPr/>
      <dgm:t>
        <a:bodyPr/>
        <a:lstStyle/>
        <a:p>
          <a:endParaRPr lang="zh-CN" altLang="en-US"/>
        </a:p>
      </dgm:t>
    </dgm:pt>
  </dgm:ptLst>
  <dgm:cxnLst>
    <dgm:cxn modelId="{B3D54388-72E4-4769-AE6A-195D6E156210}" srcId="{9AE2D2AD-959E-4628-9071-FB9E873462DD}" destId="{18476EA8-50AB-4A82-B536-01A9C6DBACB8}" srcOrd="0" destOrd="0" parTransId="{38215ADA-F096-4413-8F1B-B7BD83B871AE}" sibTransId="{14D8175B-4525-4DD0-9B1B-E1E0E9507D7C}"/>
    <dgm:cxn modelId="{288EB4F9-4957-4E84-B883-6FF2C0224D90}" type="presOf" srcId="{9AE2D2AD-959E-4628-9071-FB9E873462DD}" destId="{2E82A50C-DADA-4B5E-823A-48C75F9D7927}" srcOrd="0" destOrd="0" presId="urn:microsoft.com/office/officeart/2011/layout/ThemePictureGrid"/>
    <dgm:cxn modelId="{7A0DD626-6D98-4953-B199-2E019FF114AE}" type="presOf" srcId="{18476EA8-50AB-4A82-B536-01A9C6DBACB8}" destId="{F527FEBA-216C-4DED-BFBD-FA670A8A90FE}" srcOrd="0" destOrd="0" presId="urn:microsoft.com/office/officeart/2011/layout/ThemePictureGrid"/>
    <dgm:cxn modelId="{0965DDAD-03F6-41E8-9CF6-8043DA572590}" type="presParOf" srcId="{2E82A50C-DADA-4B5E-823A-48C75F9D7927}" destId="{C9FF293F-004A-49B9-B91D-41E4909DCC57}" srcOrd="0" destOrd="0" presId="urn:microsoft.com/office/officeart/2011/layout/ThemePictureGrid"/>
    <dgm:cxn modelId="{74B0FB5A-EE54-4DDA-BEC5-2A4E6BF867BD}" type="presParOf" srcId="{C9FF293F-004A-49B9-B91D-41E4909DCC57}" destId="{87F41C1E-7BB4-4040-9CB4-291F89D8C623}" srcOrd="0" destOrd="0" presId="urn:microsoft.com/office/officeart/2011/layout/ThemePictureGrid"/>
    <dgm:cxn modelId="{93B4EA76-DCE5-469A-A5D3-F200903B5494}" type="presParOf" srcId="{2E82A50C-DADA-4B5E-823A-48C75F9D7927}" destId="{1F2FD1D4-6C6F-494B-860B-ADC3FC1DC085}" srcOrd="1" destOrd="0" presId="urn:microsoft.com/office/officeart/2011/layout/ThemePictureGrid"/>
    <dgm:cxn modelId="{F6AE7A9C-F879-472E-AB94-75E61959C432}" type="presParOf" srcId="{2E82A50C-DADA-4B5E-823A-48C75F9D7927}" destId="{F527FEBA-216C-4DED-BFBD-FA670A8A90FE}" srcOrd="2" destOrd="0" presId="urn:microsoft.com/office/officeart/2011/layout/Theme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D06DCC-40B4-4232-BA7D-F62F55795ACE}" type="doc">
      <dgm:prSet loTypeId="urn:microsoft.com/office/officeart/2005/8/layout/hList9" loCatId="list" qsTypeId="urn:microsoft.com/office/officeart/2005/8/quickstyle/simple4" qsCatId="simple" csTypeId="urn:microsoft.com/office/officeart/2005/8/colors/colorful2" csCatId="colorful" phldr="1"/>
      <dgm:spPr/>
      <dgm:t>
        <a:bodyPr/>
        <a:lstStyle/>
        <a:p>
          <a:endParaRPr lang="zh-CN" altLang="en-US"/>
        </a:p>
      </dgm:t>
    </dgm:pt>
    <dgm:pt modelId="{CB9AF765-D229-4512-84D1-E04427E0507F}">
      <dgm:prSet phldrT="[文本]" custT="1"/>
      <dgm:spPr/>
      <dgm:t>
        <a:bodyPr/>
        <a:lstStyle/>
        <a:p>
          <a:r>
            <a:rPr lang="zh-CN" altLang="en-US" sz="5400" smtClean="0"/>
            <a:t>一</a:t>
          </a:r>
          <a:endParaRPr lang="zh-CN" altLang="en-US" sz="5400" dirty="0"/>
        </a:p>
      </dgm:t>
    </dgm:pt>
    <dgm:pt modelId="{BE5B85ED-C9E4-4DCD-B576-375DD7678D14}" type="parTrans" cxnId="{26D6D936-A51C-498F-8666-B36A8AD5860B}">
      <dgm:prSet/>
      <dgm:spPr/>
      <dgm:t>
        <a:bodyPr/>
        <a:lstStyle/>
        <a:p>
          <a:endParaRPr lang="zh-CN" altLang="en-US" sz="2400"/>
        </a:p>
      </dgm:t>
    </dgm:pt>
    <dgm:pt modelId="{1E98A5F3-B0AA-47B2-9F74-78EC42C34BB7}" type="sibTrans" cxnId="{26D6D936-A51C-498F-8666-B36A8AD5860B}">
      <dgm:prSet/>
      <dgm:spPr/>
      <dgm:t>
        <a:bodyPr/>
        <a:lstStyle/>
        <a:p>
          <a:endParaRPr lang="zh-CN" altLang="en-US" sz="2400"/>
        </a:p>
      </dgm:t>
    </dgm:pt>
    <dgm:pt modelId="{8FCB3E2E-F785-42BA-B59C-E945CB2AE6AA}">
      <dgm:prSet phldrT="[文本]" custT="1"/>
      <dgm:spPr/>
      <dgm:t>
        <a:bodyPr/>
        <a:lstStyle/>
        <a:p>
          <a:r>
            <a:rPr lang="zh-CN" altLang="en-US" sz="2400" b="1" smtClean="0"/>
            <a:t>一个文化传统 </a:t>
          </a:r>
          <a:endParaRPr lang="zh-CN" altLang="en-US" sz="2400" dirty="0"/>
        </a:p>
      </dgm:t>
    </dgm:pt>
    <dgm:pt modelId="{D964B81F-FC1E-45FB-8CF4-FB46FF5DD8D4}" type="parTrans" cxnId="{2AFC24DB-ECB8-47BD-8E53-F9B58E43A412}">
      <dgm:prSet/>
      <dgm:spPr/>
      <dgm:t>
        <a:bodyPr/>
        <a:lstStyle/>
        <a:p>
          <a:endParaRPr lang="zh-CN" altLang="en-US" sz="2400"/>
        </a:p>
      </dgm:t>
    </dgm:pt>
    <dgm:pt modelId="{8771427D-EE2D-439A-B393-D1FE07436601}" type="sibTrans" cxnId="{2AFC24DB-ECB8-47BD-8E53-F9B58E43A412}">
      <dgm:prSet/>
      <dgm:spPr/>
      <dgm:t>
        <a:bodyPr/>
        <a:lstStyle/>
        <a:p>
          <a:endParaRPr lang="zh-CN" altLang="en-US" sz="2400"/>
        </a:p>
      </dgm:t>
    </dgm:pt>
    <dgm:pt modelId="{0EA6E978-A897-4B65-A45F-39274A40EB00}">
      <dgm:prSet phldrT="[文本]" custT="1"/>
      <dgm:spPr/>
      <dgm:t>
        <a:bodyPr/>
        <a:lstStyle/>
        <a:p>
          <a:r>
            <a:rPr lang="zh-CN" altLang="en-US" sz="2400" b="1" dirty="0" smtClean="0"/>
            <a:t>悲壮、伟大、悠久</a:t>
          </a:r>
          <a:endParaRPr lang="zh-CN" altLang="en-US" sz="2400" dirty="0"/>
        </a:p>
      </dgm:t>
    </dgm:pt>
    <dgm:pt modelId="{FF08C7EE-9FFC-4865-9DAA-B874D27252E9}" type="parTrans" cxnId="{28E4FC6A-5550-4A1F-8EED-44322058A4F8}">
      <dgm:prSet/>
      <dgm:spPr/>
      <dgm:t>
        <a:bodyPr/>
        <a:lstStyle/>
        <a:p>
          <a:endParaRPr lang="zh-CN" altLang="en-US" sz="2400"/>
        </a:p>
      </dgm:t>
    </dgm:pt>
    <dgm:pt modelId="{44582BB6-C5A1-426D-9273-5BB3DF6C8CB5}" type="sibTrans" cxnId="{28E4FC6A-5550-4A1F-8EED-44322058A4F8}">
      <dgm:prSet/>
      <dgm:spPr/>
      <dgm:t>
        <a:bodyPr/>
        <a:lstStyle/>
        <a:p>
          <a:endParaRPr lang="zh-CN" altLang="en-US" sz="2400"/>
        </a:p>
      </dgm:t>
    </dgm:pt>
    <dgm:pt modelId="{7B773B86-2C45-4FCB-A5A7-D4E7E35F06A3}">
      <dgm:prSet phldrT="[文本]" custT="1"/>
      <dgm:spPr/>
      <dgm:t>
        <a:bodyPr/>
        <a:lstStyle/>
        <a:p>
          <a:r>
            <a:rPr lang="zh-CN" altLang="en-US" sz="5400" dirty="0" smtClean="0"/>
            <a:t>二</a:t>
          </a:r>
          <a:endParaRPr lang="zh-CN" altLang="en-US" sz="5400" dirty="0"/>
        </a:p>
      </dgm:t>
    </dgm:pt>
    <dgm:pt modelId="{812331D1-5126-4B79-8532-24F239AF08ED}" type="parTrans" cxnId="{66B8AAB6-87C9-43D4-88B1-2C40C2E58B09}">
      <dgm:prSet/>
      <dgm:spPr/>
      <dgm:t>
        <a:bodyPr/>
        <a:lstStyle/>
        <a:p>
          <a:endParaRPr lang="zh-CN" altLang="en-US" sz="2400"/>
        </a:p>
      </dgm:t>
    </dgm:pt>
    <dgm:pt modelId="{914B61A6-EE2D-4910-938A-D278C7958472}" type="sibTrans" cxnId="{66B8AAB6-87C9-43D4-88B1-2C40C2E58B09}">
      <dgm:prSet/>
      <dgm:spPr/>
      <dgm:t>
        <a:bodyPr/>
        <a:lstStyle/>
        <a:p>
          <a:endParaRPr lang="zh-CN" altLang="en-US" sz="2400"/>
        </a:p>
      </dgm:t>
    </dgm:pt>
    <dgm:pt modelId="{C025F741-D6C1-4128-85E5-D10D14CEFAE5}">
      <dgm:prSet phldrT="[文本]" custT="1"/>
      <dgm:spPr/>
      <dgm:t>
        <a:bodyPr/>
        <a:lstStyle/>
        <a:p>
          <a:r>
            <a:rPr lang="zh-CN" altLang="en-US" sz="2400" b="1" smtClean="0"/>
            <a:t>二个文化系统 </a:t>
          </a:r>
          <a:endParaRPr lang="zh-CN" altLang="en-US" sz="2400" dirty="0"/>
        </a:p>
      </dgm:t>
    </dgm:pt>
    <dgm:pt modelId="{8238FDCC-08AB-4599-B2E2-E13962D9DB1B}" type="parTrans" cxnId="{12A9F1E3-A40D-45BF-ADEB-7715C251280C}">
      <dgm:prSet/>
      <dgm:spPr/>
      <dgm:t>
        <a:bodyPr/>
        <a:lstStyle/>
        <a:p>
          <a:endParaRPr lang="zh-CN" altLang="en-US" sz="2400"/>
        </a:p>
      </dgm:t>
    </dgm:pt>
    <dgm:pt modelId="{FE4A7E1D-60CD-4625-BB4C-49E65AB12C45}" type="sibTrans" cxnId="{12A9F1E3-A40D-45BF-ADEB-7715C251280C}">
      <dgm:prSet/>
      <dgm:spPr/>
      <dgm:t>
        <a:bodyPr/>
        <a:lstStyle/>
        <a:p>
          <a:endParaRPr lang="zh-CN" altLang="en-US" sz="2400"/>
        </a:p>
      </dgm:t>
    </dgm:pt>
    <dgm:pt modelId="{6228CEEC-168A-4619-A07A-322AF7159629}">
      <dgm:prSet phldrT="[文本]" custT="1"/>
      <dgm:spPr/>
      <dgm:t>
        <a:bodyPr/>
        <a:lstStyle/>
        <a:p>
          <a:r>
            <a:rPr lang="zh-CN" altLang="en-US" sz="2400" b="1" dirty="0" smtClean="0"/>
            <a:t>黄河流域、长江流域</a:t>
          </a:r>
          <a:endParaRPr lang="zh-CN" altLang="en-US" sz="2400" dirty="0"/>
        </a:p>
      </dgm:t>
    </dgm:pt>
    <dgm:pt modelId="{5AC4AED4-A992-47A7-AE0F-DB10687A9E5B}" type="parTrans" cxnId="{41791D80-F469-473D-A337-EA774487469B}">
      <dgm:prSet/>
      <dgm:spPr/>
      <dgm:t>
        <a:bodyPr/>
        <a:lstStyle/>
        <a:p>
          <a:endParaRPr lang="zh-CN" altLang="en-US" sz="2400"/>
        </a:p>
      </dgm:t>
    </dgm:pt>
    <dgm:pt modelId="{1E3B4710-C507-4C8B-BCD3-8558A512E54E}" type="sibTrans" cxnId="{41791D80-F469-473D-A337-EA774487469B}">
      <dgm:prSet/>
      <dgm:spPr/>
      <dgm:t>
        <a:bodyPr/>
        <a:lstStyle/>
        <a:p>
          <a:endParaRPr lang="zh-CN" altLang="en-US" sz="2400"/>
        </a:p>
      </dgm:t>
    </dgm:pt>
    <dgm:pt modelId="{0DE705C6-D4FD-47EB-9990-EE0BE778D895}" type="pres">
      <dgm:prSet presAssocID="{74D06DCC-40B4-4232-BA7D-F62F55795ACE}" presName="list" presStyleCnt="0">
        <dgm:presLayoutVars>
          <dgm:dir/>
          <dgm:animLvl val="lvl"/>
        </dgm:presLayoutVars>
      </dgm:prSet>
      <dgm:spPr/>
      <dgm:t>
        <a:bodyPr/>
        <a:lstStyle/>
        <a:p>
          <a:endParaRPr lang="zh-CN" altLang="en-US"/>
        </a:p>
      </dgm:t>
    </dgm:pt>
    <dgm:pt modelId="{BEA88DAE-B01C-4707-A42E-33CFE6BA1B91}" type="pres">
      <dgm:prSet presAssocID="{CB9AF765-D229-4512-84D1-E04427E0507F}" presName="posSpace" presStyleCnt="0"/>
      <dgm:spPr/>
    </dgm:pt>
    <dgm:pt modelId="{459F46CE-7475-4B38-BB21-011C6C5FB348}" type="pres">
      <dgm:prSet presAssocID="{CB9AF765-D229-4512-84D1-E04427E0507F}" presName="vertFlow" presStyleCnt="0"/>
      <dgm:spPr/>
    </dgm:pt>
    <dgm:pt modelId="{4CFEF5C0-5DFA-4D9E-8542-2C844039E125}" type="pres">
      <dgm:prSet presAssocID="{CB9AF765-D229-4512-84D1-E04427E0507F}" presName="topSpace" presStyleCnt="0"/>
      <dgm:spPr/>
    </dgm:pt>
    <dgm:pt modelId="{43411159-3501-413F-8A11-B614256B8B30}" type="pres">
      <dgm:prSet presAssocID="{CB9AF765-D229-4512-84D1-E04427E0507F}" presName="firstComp" presStyleCnt="0"/>
      <dgm:spPr/>
    </dgm:pt>
    <dgm:pt modelId="{E59B01F3-BDAE-446C-9E0D-ECF17CE7D3D0}" type="pres">
      <dgm:prSet presAssocID="{CB9AF765-D229-4512-84D1-E04427E0507F}" presName="firstChild" presStyleLbl="bgAccFollowNode1" presStyleIdx="0" presStyleCnt="4"/>
      <dgm:spPr/>
      <dgm:t>
        <a:bodyPr/>
        <a:lstStyle/>
        <a:p>
          <a:endParaRPr lang="zh-CN" altLang="en-US"/>
        </a:p>
      </dgm:t>
    </dgm:pt>
    <dgm:pt modelId="{3B5F6A20-E42A-443B-86FB-588F48B3CC62}" type="pres">
      <dgm:prSet presAssocID="{CB9AF765-D229-4512-84D1-E04427E0507F}" presName="firstChildTx" presStyleLbl="bgAccFollowNode1" presStyleIdx="0" presStyleCnt="4">
        <dgm:presLayoutVars>
          <dgm:bulletEnabled val="1"/>
        </dgm:presLayoutVars>
      </dgm:prSet>
      <dgm:spPr/>
      <dgm:t>
        <a:bodyPr/>
        <a:lstStyle/>
        <a:p>
          <a:endParaRPr lang="zh-CN" altLang="en-US"/>
        </a:p>
      </dgm:t>
    </dgm:pt>
    <dgm:pt modelId="{5DD95231-7DBF-4BC5-9812-BCD5C39E04DD}" type="pres">
      <dgm:prSet presAssocID="{0EA6E978-A897-4B65-A45F-39274A40EB00}" presName="comp" presStyleCnt="0"/>
      <dgm:spPr/>
    </dgm:pt>
    <dgm:pt modelId="{82CFFA2E-B7AB-4AE0-A12E-7240CB7E294F}" type="pres">
      <dgm:prSet presAssocID="{0EA6E978-A897-4B65-A45F-39274A40EB00}" presName="child" presStyleLbl="bgAccFollowNode1" presStyleIdx="1" presStyleCnt="4"/>
      <dgm:spPr/>
      <dgm:t>
        <a:bodyPr/>
        <a:lstStyle/>
        <a:p>
          <a:endParaRPr lang="zh-CN" altLang="en-US"/>
        </a:p>
      </dgm:t>
    </dgm:pt>
    <dgm:pt modelId="{F0C81D0B-8BA7-4673-90DE-3BDDAEE8C978}" type="pres">
      <dgm:prSet presAssocID="{0EA6E978-A897-4B65-A45F-39274A40EB00}" presName="childTx" presStyleLbl="bgAccFollowNode1" presStyleIdx="1" presStyleCnt="4">
        <dgm:presLayoutVars>
          <dgm:bulletEnabled val="1"/>
        </dgm:presLayoutVars>
      </dgm:prSet>
      <dgm:spPr/>
      <dgm:t>
        <a:bodyPr/>
        <a:lstStyle/>
        <a:p>
          <a:endParaRPr lang="zh-CN" altLang="en-US"/>
        </a:p>
      </dgm:t>
    </dgm:pt>
    <dgm:pt modelId="{8EEA990D-7E52-4A87-B20A-B9799A70BD0A}" type="pres">
      <dgm:prSet presAssocID="{CB9AF765-D229-4512-84D1-E04427E0507F}" presName="negSpace" presStyleCnt="0"/>
      <dgm:spPr/>
    </dgm:pt>
    <dgm:pt modelId="{2196B31A-1BCD-4993-A5F7-7D641321BF0C}" type="pres">
      <dgm:prSet presAssocID="{CB9AF765-D229-4512-84D1-E04427E0507F}" presName="circle" presStyleLbl="node1" presStyleIdx="0" presStyleCnt="2"/>
      <dgm:spPr/>
      <dgm:t>
        <a:bodyPr/>
        <a:lstStyle/>
        <a:p>
          <a:endParaRPr lang="zh-CN" altLang="en-US"/>
        </a:p>
      </dgm:t>
    </dgm:pt>
    <dgm:pt modelId="{9CA3B961-32A3-4134-A3A9-285D58C9AB4C}" type="pres">
      <dgm:prSet presAssocID="{1E98A5F3-B0AA-47B2-9F74-78EC42C34BB7}" presName="transSpace" presStyleCnt="0"/>
      <dgm:spPr/>
    </dgm:pt>
    <dgm:pt modelId="{D12DD954-9A3E-4E14-B52A-CE28046030E3}" type="pres">
      <dgm:prSet presAssocID="{7B773B86-2C45-4FCB-A5A7-D4E7E35F06A3}" presName="posSpace" presStyleCnt="0"/>
      <dgm:spPr/>
    </dgm:pt>
    <dgm:pt modelId="{5E0005EA-2664-4D22-9CD8-B2E5F89475B8}" type="pres">
      <dgm:prSet presAssocID="{7B773B86-2C45-4FCB-A5A7-D4E7E35F06A3}" presName="vertFlow" presStyleCnt="0"/>
      <dgm:spPr/>
    </dgm:pt>
    <dgm:pt modelId="{49A0486D-E1B8-4A4B-AF35-36A54140E0EA}" type="pres">
      <dgm:prSet presAssocID="{7B773B86-2C45-4FCB-A5A7-D4E7E35F06A3}" presName="topSpace" presStyleCnt="0"/>
      <dgm:spPr/>
    </dgm:pt>
    <dgm:pt modelId="{1E9626C9-2A82-4B57-9E27-DB9757C9DFD0}" type="pres">
      <dgm:prSet presAssocID="{7B773B86-2C45-4FCB-A5A7-D4E7E35F06A3}" presName="firstComp" presStyleCnt="0"/>
      <dgm:spPr/>
    </dgm:pt>
    <dgm:pt modelId="{DBE45D33-A2EB-4F09-BBD4-C5AC7E6D55A9}" type="pres">
      <dgm:prSet presAssocID="{7B773B86-2C45-4FCB-A5A7-D4E7E35F06A3}" presName="firstChild" presStyleLbl="bgAccFollowNode1" presStyleIdx="2" presStyleCnt="4"/>
      <dgm:spPr/>
      <dgm:t>
        <a:bodyPr/>
        <a:lstStyle/>
        <a:p>
          <a:endParaRPr lang="zh-CN" altLang="en-US"/>
        </a:p>
      </dgm:t>
    </dgm:pt>
    <dgm:pt modelId="{B7003490-3931-484A-B6F2-F03FD019866E}" type="pres">
      <dgm:prSet presAssocID="{7B773B86-2C45-4FCB-A5A7-D4E7E35F06A3}" presName="firstChildTx" presStyleLbl="bgAccFollowNode1" presStyleIdx="2" presStyleCnt="4">
        <dgm:presLayoutVars>
          <dgm:bulletEnabled val="1"/>
        </dgm:presLayoutVars>
      </dgm:prSet>
      <dgm:spPr/>
      <dgm:t>
        <a:bodyPr/>
        <a:lstStyle/>
        <a:p>
          <a:endParaRPr lang="zh-CN" altLang="en-US"/>
        </a:p>
      </dgm:t>
    </dgm:pt>
    <dgm:pt modelId="{0B8440C9-B6DE-47AA-A3A0-64CBCD3A436E}" type="pres">
      <dgm:prSet presAssocID="{6228CEEC-168A-4619-A07A-322AF7159629}" presName="comp" presStyleCnt="0"/>
      <dgm:spPr/>
    </dgm:pt>
    <dgm:pt modelId="{E7799714-A051-4B45-80B4-48BD0AD8A825}" type="pres">
      <dgm:prSet presAssocID="{6228CEEC-168A-4619-A07A-322AF7159629}" presName="child" presStyleLbl="bgAccFollowNode1" presStyleIdx="3" presStyleCnt="4"/>
      <dgm:spPr/>
      <dgm:t>
        <a:bodyPr/>
        <a:lstStyle/>
        <a:p>
          <a:endParaRPr lang="zh-CN" altLang="en-US"/>
        </a:p>
      </dgm:t>
    </dgm:pt>
    <dgm:pt modelId="{1CA1F3D3-5155-43A3-AB72-187C4C76D2D5}" type="pres">
      <dgm:prSet presAssocID="{6228CEEC-168A-4619-A07A-322AF7159629}" presName="childTx" presStyleLbl="bgAccFollowNode1" presStyleIdx="3" presStyleCnt="4">
        <dgm:presLayoutVars>
          <dgm:bulletEnabled val="1"/>
        </dgm:presLayoutVars>
      </dgm:prSet>
      <dgm:spPr/>
      <dgm:t>
        <a:bodyPr/>
        <a:lstStyle/>
        <a:p>
          <a:endParaRPr lang="zh-CN" altLang="en-US"/>
        </a:p>
      </dgm:t>
    </dgm:pt>
    <dgm:pt modelId="{6489F731-0DD7-4A57-970E-59686E9D3D02}" type="pres">
      <dgm:prSet presAssocID="{7B773B86-2C45-4FCB-A5A7-D4E7E35F06A3}" presName="negSpace" presStyleCnt="0"/>
      <dgm:spPr/>
    </dgm:pt>
    <dgm:pt modelId="{B85DE81B-3D4E-48D7-BFC5-54EBDBFF0911}" type="pres">
      <dgm:prSet presAssocID="{7B773B86-2C45-4FCB-A5A7-D4E7E35F06A3}" presName="circle" presStyleLbl="node1" presStyleIdx="1" presStyleCnt="2"/>
      <dgm:spPr/>
      <dgm:t>
        <a:bodyPr/>
        <a:lstStyle/>
        <a:p>
          <a:endParaRPr lang="zh-CN" altLang="en-US"/>
        </a:p>
      </dgm:t>
    </dgm:pt>
  </dgm:ptLst>
  <dgm:cxnLst>
    <dgm:cxn modelId="{26D6D936-A51C-498F-8666-B36A8AD5860B}" srcId="{74D06DCC-40B4-4232-BA7D-F62F55795ACE}" destId="{CB9AF765-D229-4512-84D1-E04427E0507F}" srcOrd="0" destOrd="0" parTransId="{BE5B85ED-C9E4-4DCD-B576-375DD7678D14}" sibTransId="{1E98A5F3-B0AA-47B2-9F74-78EC42C34BB7}"/>
    <dgm:cxn modelId="{C99637AE-EA91-4AC7-96D4-F3240E496C53}" type="presOf" srcId="{C025F741-D6C1-4128-85E5-D10D14CEFAE5}" destId="{B7003490-3931-484A-B6F2-F03FD019866E}" srcOrd="1" destOrd="0" presId="urn:microsoft.com/office/officeart/2005/8/layout/hList9"/>
    <dgm:cxn modelId="{2AFC24DB-ECB8-47BD-8E53-F9B58E43A412}" srcId="{CB9AF765-D229-4512-84D1-E04427E0507F}" destId="{8FCB3E2E-F785-42BA-B59C-E945CB2AE6AA}" srcOrd="0" destOrd="0" parTransId="{D964B81F-FC1E-45FB-8CF4-FB46FF5DD8D4}" sibTransId="{8771427D-EE2D-439A-B393-D1FE07436601}"/>
    <dgm:cxn modelId="{A155840B-3B2D-4BDC-80E0-0C21C8203AD4}" type="presOf" srcId="{8FCB3E2E-F785-42BA-B59C-E945CB2AE6AA}" destId="{3B5F6A20-E42A-443B-86FB-588F48B3CC62}" srcOrd="1" destOrd="0" presId="urn:microsoft.com/office/officeart/2005/8/layout/hList9"/>
    <dgm:cxn modelId="{66933D64-E90C-4077-9FEF-92C2FFCAF52B}" type="presOf" srcId="{CB9AF765-D229-4512-84D1-E04427E0507F}" destId="{2196B31A-1BCD-4993-A5F7-7D641321BF0C}" srcOrd="0" destOrd="0" presId="urn:microsoft.com/office/officeart/2005/8/layout/hList9"/>
    <dgm:cxn modelId="{4381FB8F-7D21-4A36-8404-BE7188444318}" type="presOf" srcId="{7B773B86-2C45-4FCB-A5A7-D4E7E35F06A3}" destId="{B85DE81B-3D4E-48D7-BFC5-54EBDBFF0911}" srcOrd="0" destOrd="0" presId="urn:microsoft.com/office/officeart/2005/8/layout/hList9"/>
    <dgm:cxn modelId="{918941EB-9CAE-4DB9-B08E-FC3C54AFA946}" type="presOf" srcId="{74D06DCC-40B4-4232-BA7D-F62F55795ACE}" destId="{0DE705C6-D4FD-47EB-9990-EE0BE778D895}" srcOrd="0" destOrd="0" presId="urn:microsoft.com/office/officeart/2005/8/layout/hList9"/>
    <dgm:cxn modelId="{12A9F1E3-A40D-45BF-ADEB-7715C251280C}" srcId="{7B773B86-2C45-4FCB-A5A7-D4E7E35F06A3}" destId="{C025F741-D6C1-4128-85E5-D10D14CEFAE5}" srcOrd="0" destOrd="0" parTransId="{8238FDCC-08AB-4599-B2E2-E13962D9DB1B}" sibTransId="{FE4A7E1D-60CD-4625-BB4C-49E65AB12C45}"/>
    <dgm:cxn modelId="{E4319DF1-53C1-4B13-A827-86B621C8F916}" type="presOf" srcId="{C025F741-D6C1-4128-85E5-D10D14CEFAE5}" destId="{DBE45D33-A2EB-4F09-BBD4-C5AC7E6D55A9}" srcOrd="0" destOrd="0" presId="urn:microsoft.com/office/officeart/2005/8/layout/hList9"/>
    <dgm:cxn modelId="{F29358A8-BD96-4B0C-9EF1-CEABCE1744CD}" type="presOf" srcId="{0EA6E978-A897-4B65-A45F-39274A40EB00}" destId="{82CFFA2E-B7AB-4AE0-A12E-7240CB7E294F}" srcOrd="0" destOrd="0" presId="urn:microsoft.com/office/officeart/2005/8/layout/hList9"/>
    <dgm:cxn modelId="{66B8AAB6-87C9-43D4-88B1-2C40C2E58B09}" srcId="{74D06DCC-40B4-4232-BA7D-F62F55795ACE}" destId="{7B773B86-2C45-4FCB-A5A7-D4E7E35F06A3}" srcOrd="1" destOrd="0" parTransId="{812331D1-5126-4B79-8532-24F239AF08ED}" sibTransId="{914B61A6-EE2D-4910-938A-D278C7958472}"/>
    <dgm:cxn modelId="{28E4FC6A-5550-4A1F-8EED-44322058A4F8}" srcId="{CB9AF765-D229-4512-84D1-E04427E0507F}" destId="{0EA6E978-A897-4B65-A45F-39274A40EB00}" srcOrd="1" destOrd="0" parTransId="{FF08C7EE-9FFC-4865-9DAA-B874D27252E9}" sibTransId="{44582BB6-C5A1-426D-9273-5BB3DF6C8CB5}"/>
    <dgm:cxn modelId="{E3049DFC-A71B-44FD-B2E3-BEAEA6AD3774}" type="presOf" srcId="{8FCB3E2E-F785-42BA-B59C-E945CB2AE6AA}" destId="{E59B01F3-BDAE-446C-9E0D-ECF17CE7D3D0}" srcOrd="0" destOrd="0" presId="urn:microsoft.com/office/officeart/2005/8/layout/hList9"/>
    <dgm:cxn modelId="{41791D80-F469-473D-A337-EA774487469B}" srcId="{7B773B86-2C45-4FCB-A5A7-D4E7E35F06A3}" destId="{6228CEEC-168A-4619-A07A-322AF7159629}" srcOrd="1" destOrd="0" parTransId="{5AC4AED4-A992-47A7-AE0F-DB10687A9E5B}" sibTransId="{1E3B4710-C507-4C8B-BCD3-8558A512E54E}"/>
    <dgm:cxn modelId="{28CCE3FD-9DC5-45C6-9129-7A6C80B265E7}" type="presOf" srcId="{6228CEEC-168A-4619-A07A-322AF7159629}" destId="{E7799714-A051-4B45-80B4-48BD0AD8A825}" srcOrd="0" destOrd="0" presId="urn:microsoft.com/office/officeart/2005/8/layout/hList9"/>
    <dgm:cxn modelId="{962FE80A-8639-45F8-B9CA-163DBFE1DFBF}" type="presOf" srcId="{6228CEEC-168A-4619-A07A-322AF7159629}" destId="{1CA1F3D3-5155-43A3-AB72-187C4C76D2D5}" srcOrd="1" destOrd="0" presId="urn:microsoft.com/office/officeart/2005/8/layout/hList9"/>
    <dgm:cxn modelId="{8CF0034E-09A5-441D-B259-175A914E46C5}" type="presOf" srcId="{0EA6E978-A897-4B65-A45F-39274A40EB00}" destId="{F0C81D0B-8BA7-4673-90DE-3BDDAEE8C978}" srcOrd="1" destOrd="0" presId="urn:microsoft.com/office/officeart/2005/8/layout/hList9"/>
    <dgm:cxn modelId="{0F31D43A-5B81-463E-A9B8-FEDC8A90E2D3}" type="presParOf" srcId="{0DE705C6-D4FD-47EB-9990-EE0BE778D895}" destId="{BEA88DAE-B01C-4707-A42E-33CFE6BA1B91}" srcOrd="0" destOrd="0" presId="urn:microsoft.com/office/officeart/2005/8/layout/hList9"/>
    <dgm:cxn modelId="{EE9390E5-DCC4-4E19-873E-24AD30E0C6F1}" type="presParOf" srcId="{0DE705C6-D4FD-47EB-9990-EE0BE778D895}" destId="{459F46CE-7475-4B38-BB21-011C6C5FB348}" srcOrd="1" destOrd="0" presId="urn:microsoft.com/office/officeart/2005/8/layout/hList9"/>
    <dgm:cxn modelId="{4BD4500F-32BD-4FE8-B0E8-081F091DAFAE}" type="presParOf" srcId="{459F46CE-7475-4B38-BB21-011C6C5FB348}" destId="{4CFEF5C0-5DFA-4D9E-8542-2C844039E125}" srcOrd="0" destOrd="0" presId="urn:microsoft.com/office/officeart/2005/8/layout/hList9"/>
    <dgm:cxn modelId="{2D904B6A-D976-4968-8C8E-47BC3C05F019}" type="presParOf" srcId="{459F46CE-7475-4B38-BB21-011C6C5FB348}" destId="{43411159-3501-413F-8A11-B614256B8B30}" srcOrd="1" destOrd="0" presId="urn:microsoft.com/office/officeart/2005/8/layout/hList9"/>
    <dgm:cxn modelId="{13F118D0-04C1-4DD5-8590-5EFAB499328B}" type="presParOf" srcId="{43411159-3501-413F-8A11-B614256B8B30}" destId="{E59B01F3-BDAE-446C-9E0D-ECF17CE7D3D0}" srcOrd="0" destOrd="0" presId="urn:microsoft.com/office/officeart/2005/8/layout/hList9"/>
    <dgm:cxn modelId="{B060596F-B479-4FCA-952D-08E3DFDD1D29}" type="presParOf" srcId="{43411159-3501-413F-8A11-B614256B8B30}" destId="{3B5F6A20-E42A-443B-86FB-588F48B3CC62}" srcOrd="1" destOrd="0" presId="urn:microsoft.com/office/officeart/2005/8/layout/hList9"/>
    <dgm:cxn modelId="{11D03DC9-7C79-4330-9000-77AA515065CB}" type="presParOf" srcId="{459F46CE-7475-4B38-BB21-011C6C5FB348}" destId="{5DD95231-7DBF-4BC5-9812-BCD5C39E04DD}" srcOrd="2" destOrd="0" presId="urn:microsoft.com/office/officeart/2005/8/layout/hList9"/>
    <dgm:cxn modelId="{D6E84D2E-638D-452E-A69C-BE250F1A259A}" type="presParOf" srcId="{5DD95231-7DBF-4BC5-9812-BCD5C39E04DD}" destId="{82CFFA2E-B7AB-4AE0-A12E-7240CB7E294F}" srcOrd="0" destOrd="0" presId="urn:microsoft.com/office/officeart/2005/8/layout/hList9"/>
    <dgm:cxn modelId="{E6594445-4322-471B-A012-8E2434D78C12}" type="presParOf" srcId="{5DD95231-7DBF-4BC5-9812-BCD5C39E04DD}" destId="{F0C81D0B-8BA7-4673-90DE-3BDDAEE8C978}" srcOrd="1" destOrd="0" presId="urn:microsoft.com/office/officeart/2005/8/layout/hList9"/>
    <dgm:cxn modelId="{792EDBC6-3515-4866-B012-5E62B2CE72D9}" type="presParOf" srcId="{0DE705C6-D4FD-47EB-9990-EE0BE778D895}" destId="{8EEA990D-7E52-4A87-B20A-B9799A70BD0A}" srcOrd="2" destOrd="0" presId="urn:microsoft.com/office/officeart/2005/8/layout/hList9"/>
    <dgm:cxn modelId="{B4CD7CE5-3281-4FB2-B321-F0262613F7C1}" type="presParOf" srcId="{0DE705C6-D4FD-47EB-9990-EE0BE778D895}" destId="{2196B31A-1BCD-4993-A5F7-7D641321BF0C}" srcOrd="3" destOrd="0" presId="urn:microsoft.com/office/officeart/2005/8/layout/hList9"/>
    <dgm:cxn modelId="{06185354-D207-42A5-A2EF-A3FF815DA36A}" type="presParOf" srcId="{0DE705C6-D4FD-47EB-9990-EE0BE778D895}" destId="{9CA3B961-32A3-4134-A3A9-285D58C9AB4C}" srcOrd="4" destOrd="0" presId="urn:microsoft.com/office/officeart/2005/8/layout/hList9"/>
    <dgm:cxn modelId="{2C7E8BA8-6F84-41DC-BBC5-D2931E7D8628}" type="presParOf" srcId="{0DE705C6-D4FD-47EB-9990-EE0BE778D895}" destId="{D12DD954-9A3E-4E14-B52A-CE28046030E3}" srcOrd="5" destOrd="0" presId="urn:microsoft.com/office/officeart/2005/8/layout/hList9"/>
    <dgm:cxn modelId="{79DF00E2-944C-4AD7-BB89-61C88BA1E27A}" type="presParOf" srcId="{0DE705C6-D4FD-47EB-9990-EE0BE778D895}" destId="{5E0005EA-2664-4D22-9CD8-B2E5F89475B8}" srcOrd="6" destOrd="0" presId="urn:microsoft.com/office/officeart/2005/8/layout/hList9"/>
    <dgm:cxn modelId="{588C4F22-4BD4-473A-B531-E31243D463F6}" type="presParOf" srcId="{5E0005EA-2664-4D22-9CD8-B2E5F89475B8}" destId="{49A0486D-E1B8-4A4B-AF35-36A54140E0EA}" srcOrd="0" destOrd="0" presId="urn:microsoft.com/office/officeart/2005/8/layout/hList9"/>
    <dgm:cxn modelId="{68931E2B-39F2-4B82-B2BF-875F1622E4B9}" type="presParOf" srcId="{5E0005EA-2664-4D22-9CD8-B2E5F89475B8}" destId="{1E9626C9-2A82-4B57-9E27-DB9757C9DFD0}" srcOrd="1" destOrd="0" presId="urn:microsoft.com/office/officeart/2005/8/layout/hList9"/>
    <dgm:cxn modelId="{09720960-B46F-4240-84B1-5D8D044C3117}" type="presParOf" srcId="{1E9626C9-2A82-4B57-9E27-DB9757C9DFD0}" destId="{DBE45D33-A2EB-4F09-BBD4-C5AC7E6D55A9}" srcOrd="0" destOrd="0" presId="urn:microsoft.com/office/officeart/2005/8/layout/hList9"/>
    <dgm:cxn modelId="{510D2FB2-895A-4D3C-82FE-7F6D123B2CF7}" type="presParOf" srcId="{1E9626C9-2A82-4B57-9E27-DB9757C9DFD0}" destId="{B7003490-3931-484A-B6F2-F03FD019866E}" srcOrd="1" destOrd="0" presId="urn:microsoft.com/office/officeart/2005/8/layout/hList9"/>
    <dgm:cxn modelId="{4FEA25A6-68BD-4BF8-8358-F6BD2EED5090}" type="presParOf" srcId="{5E0005EA-2664-4D22-9CD8-B2E5F89475B8}" destId="{0B8440C9-B6DE-47AA-A3A0-64CBCD3A436E}" srcOrd="2" destOrd="0" presId="urn:microsoft.com/office/officeart/2005/8/layout/hList9"/>
    <dgm:cxn modelId="{F3C51945-9E28-47E6-9918-8627E23BF73C}" type="presParOf" srcId="{0B8440C9-B6DE-47AA-A3A0-64CBCD3A436E}" destId="{E7799714-A051-4B45-80B4-48BD0AD8A825}" srcOrd="0" destOrd="0" presId="urn:microsoft.com/office/officeart/2005/8/layout/hList9"/>
    <dgm:cxn modelId="{AFD8BEB0-B9EB-4955-AF27-D85A3B1EE0B0}" type="presParOf" srcId="{0B8440C9-B6DE-47AA-A3A0-64CBCD3A436E}" destId="{1CA1F3D3-5155-43A3-AB72-187C4C76D2D5}" srcOrd="1" destOrd="0" presId="urn:microsoft.com/office/officeart/2005/8/layout/hList9"/>
    <dgm:cxn modelId="{22DE17E1-1ED2-41FC-AB20-B2D8B49EF414}" type="presParOf" srcId="{0DE705C6-D4FD-47EB-9990-EE0BE778D895}" destId="{6489F731-0DD7-4A57-970E-59686E9D3D02}" srcOrd="7" destOrd="0" presId="urn:microsoft.com/office/officeart/2005/8/layout/hList9"/>
    <dgm:cxn modelId="{E203F603-2A23-4ABA-A50B-CDDD9732F64D}" type="presParOf" srcId="{0DE705C6-D4FD-47EB-9990-EE0BE778D895}" destId="{B85DE81B-3D4E-48D7-BFC5-54EBDBFF0911}"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D06DCC-40B4-4232-BA7D-F62F55795ACE}" type="doc">
      <dgm:prSet loTypeId="urn:microsoft.com/office/officeart/2005/8/layout/hList9" loCatId="list" qsTypeId="urn:microsoft.com/office/officeart/2005/8/quickstyle/simple4" qsCatId="simple" csTypeId="urn:microsoft.com/office/officeart/2005/8/colors/colorful3" csCatId="colorful" phldr="1"/>
      <dgm:spPr/>
      <dgm:t>
        <a:bodyPr/>
        <a:lstStyle/>
        <a:p>
          <a:endParaRPr lang="zh-CN" altLang="en-US"/>
        </a:p>
      </dgm:t>
    </dgm:pt>
    <dgm:pt modelId="{CB9AF765-D229-4512-84D1-E04427E0507F}">
      <dgm:prSet phldrT="[文本]" custT="1"/>
      <dgm:spPr/>
      <dgm:t>
        <a:bodyPr/>
        <a:lstStyle/>
        <a:p>
          <a:r>
            <a:rPr lang="zh-CN" altLang="en-US" sz="5400" dirty="0" smtClean="0"/>
            <a:t>三</a:t>
          </a:r>
          <a:endParaRPr lang="zh-CN" altLang="en-US" sz="5400" dirty="0"/>
        </a:p>
      </dgm:t>
    </dgm:pt>
    <dgm:pt modelId="{BE5B85ED-C9E4-4DCD-B576-375DD7678D14}" type="parTrans" cxnId="{26D6D936-A51C-498F-8666-B36A8AD5860B}">
      <dgm:prSet/>
      <dgm:spPr/>
      <dgm:t>
        <a:bodyPr/>
        <a:lstStyle/>
        <a:p>
          <a:endParaRPr lang="zh-CN" altLang="en-US" sz="2400"/>
        </a:p>
      </dgm:t>
    </dgm:pt>
    <dgm:pt modelId="{1E98A5F3-B0AA-47B2-9F74-78EC42C34BB7}" type="sibTrans" cxnId="{26D6D936-A51C-498F-8666-B36A8AD5860B}">
      <dgm:prSet/>
      <dgm:spPr/>
      <dgm:t>
        <a:bodyPr/>
        <a:lstStyle/>
        <a:p>
          <a:endParaRPr lang="zh-CN" altLang="en-US" sz="2400"/>
        </a:p>
      </dgm:t>
    </dgm:pt>
    <dgm:pt modelId="{8FCB3E2E-F785-42BA-B59C-E945CB2AE6AA}">
      <dgm:prSet phldrT="[文本]" custT="1"/>
      <dgm:spPr/>
      <dgm:t>
        <a:bodyPr/>
        <a:lstStyle/>
        <a:p>
          <a:r>
            <a:rPr lang="zh-CN" altLang="en-US" sz="2400" b="1" dirty="0" smtClean="0"/>
            <a:t>三大国粹       </a:t>
          </a:r>
          <a:endParaRPr lang="zh-CN" altLang="en-US" sz="2400" dirty="0"/>
        </a:p>
      </dgm:t>
    </dgm:pt>
    <dgm:pt modelId="{D964B81F-FC1E-45FB-8CF4-FB46FF5DD8D4}" type="parTrans" cxnId="{2AFC24DB-ECB8-47BD-8E53-F9B58E43A412}">
      <dgm:prSet/>
      <dgm:spPr/>
      <dgm:t>
        <a:bodyPr/>
        <a:lstStyle/>
        <a:p>
          <a:endParaRPr lang="zh-CN" altLang="en-US" sz="2400"/>
        </a:p>
      </dgm:t>
    </dgm:pt>
    <dgm:pt modelId="{8771427D-EE2D-439A-B393-D1FE07436601}" type="sibTrans" cxnId="{2AFC24DB-ECB8-47BD-8E53-F9B58E43A412}">
      <dgm:prSet/>
      <dgm:spPr/>
      <dgm:t>
        <a:bodyPr/>
        <a:lstStyle/>
        <a:p>
          <a:endParaRPr lang="zh-CN" altLang="en-US" sz="2400"/>
        </a:p>
      </dgm:t>
    </dgm:pt>
    <dgm:pt modelId="{0EA6E978-A897-4B65-A45F-39274A40EB00}">
      <dgm:prSet phldrT="[文本]" custT="1"/>
      <dgm:spPr/>
      <dgm:t>
        <a:bodyPr/>
        <a:lstStyle/>
        <a:p>
          <a:r>
            <a:rPr lang="zh-CN" altLang="en-US" sz="2400" b="1" dirty="0" smtClean="0"/>
            <a:t>中医、京剧、国画</a:t>
          </a:r>
        </a:p>
      </dgm:t>
    </dgm:pt>
    <dgm:pt modelId="{FF08C7EE-9FFC-4865-9DAA-B874D27252E9}" type="parTrans" cxnId="{28E4FC6A-5550-4A1F-8EED-44322058A4F8}">
      <dgm:prSet/>
      <dgm:spPr/>
      <dgm:t>
        <a:bodyPr/>
        <a:lstStyle/>
        <a:p>
          <a:endParaRPr lang="zh-CN" altLang="en-US" sz="2400"/>
        </a:p>
      </dgm:t>
    </dgm:pt>
    <dgm:pt modelId="{44582BB6-C5A1-426D-9273-5BB3DF6C8CB5}" type="sibTrans" cxnId="{28E4FC6A-5550-4A1F-8EED-44322058A4F8}">
      <dgm:prSet/>
      <dgm:spPr/>
      <dgm:t>
        <a:bodyPr/>
        <a:lstStyle/>
        <a:p>
          <a:endParaRPr lang="zh-CN" altLang="en-US" sz="2400"/>
        </a:p>
      </dgm:t>
    </dgm:pt>
    <dgm:pt modelId="{7B773B86-2C45-4FCB-A5A7-D4E7E35F06A3}">
      <dgm:prSet phldrT="[文本]" custT="1"/>
      <dgm:spPr/>
      <dgm:t>
        <a:bodyPr/>
        <a:lstStyle/>
        <a:p>
          <a:r>
            <a:rPr lang="zh-CN" altLang="en-US" sz="5400" dirty="0" smtClean="0"/>
            <a:t>四</a:t>
          </a:r>
          <a:endParaRPr lang="zh-CN" altLang="en-US" sz="5400" dirty="0"/>
        </a:p>
      </dgm:t>
    </dgm:pt>
    <dgm:pt modelId="{812331D1-5126-4B79-8532-24F239AF08ED}" type="parTrans" cxnId="{66B8AAB6-87C9-43D4-88B1-2C40C2E58B09}">
      <dgm:prSet/>
      <dgm:spPr/>
      <dgm:t>
        <a:bodyPr/>
        <a:lstStyle/>
        <a:p>
          <a:endParaRPr lang="zh-CN" altLang="en-US" sz="2400"/>
        </a:p>
      </dgm:t>
    </dgm:pt>
    <dgm:pt modelId="{914B61A6-EE2D-4910-938A-D278C7958472}" type="sibTrans" cxnId="{66B8AAB6-87C9-43D4-88B1-2C40C2E58B09}">
      <dgm:prSet/>
      <dgm:spPr/>
      <dgm:t>
        <a:bodyPr/>
        <a:lstStyle/>
        <a:p>
          <a:endParaRPr lang="zh-CN" altLang="en-US" sz="2400"/>
        </a:p>
      </dgm:t>
    </dgm:pt>
    <dgm:pt modelId="{C025F741-D6C1-4128-85E5-D10D14CEFAE5}">
      <dgm:prSet phldrT="[文本]" custT="1"/>
      <dgm:spPr/>
      <dgm:t>
        <a:bodyPr/>
        <a:lstStyle/>
        <a:p>
          <a:r>
            <a:rPr lang="zh-CN" altLang="en-US" sz="2400" b="1" dirty="0" smtClean="0"/>
            <a:t>四大发明       </a:t>
          </a:r>
          <a:endParaRPr lang="zh-CN" altLang="en-US" sz="2400" dirty="0"/>
        </a:p>
      </dgm:t>
    </dgm:pt>
    <dgm:pt modelId="{8238FDCC-08AB-4599-B2E2-E13962D9DB1B}" type="parTrans" cxnId="{12A9F1E3-A40D-45BF-ADEB-7715C251280C}">
      <dgm:prSet/>
      <dgm:spPr/>
      <dgm:t>
        <a:bodyPr/>
        <a:lstStyle/>
        <a:p>
          <a:endParaRPr lang="zh-CN" altLang="en-US" sz="2400"/>
        </a:p>
      </dgm:t>
    </dgm:pt>
    <dgm:pt modelId="{FE4A7E1D-60CD-4625-BB4C-49E65AB12C45}" type="sibTrans" cxnId="{12A9F1E3-A40D-45BF-ADEB-7715C251280C}">
      <dgm:prSet/>
      <dgm:spPr/>
      <dgm:t>
        <a:bodyPr/>
        <a:lstStyle/>
        <a:p>
          <a:endParaRPr lang="zh-CN" altLang="en-US" sz="2400"/>
        </a:p>
      </dgm:t>
    </dgm:pt>
    <dgm:pt modelId="{6228CEEC-168A-4619-A07A-322AF7159629}">
      <dgm:prSet phldrT="[文本]" custT="1"/>
      <dgm:spPr/>
      <dgm:t>
        <a:bodyPr/>
        <a:lstStyle/>
        <a:p>
          <a:r>
            <a:rPr lang="zh-CN" altLang="en-US" sz="2400" b="1" dirty="0" smtClean="0"/>
            <a:t>造纸、指南针、火药、印刷</a:t>
          </a:r>
        </a:p>
      </dgm:t>
    </dgm:pt>
    <dgm:pt modelId="{5AC4AED4-A992-47A7-AE0F-DB10687A9E5B}" type="parTrans" cxnId="{41791D80-F469-473D-A337-EA774487469B}">
      <dgm:prSet/>
      <dgm:spPr/>
      <dgm:t>
        <a:bodyPr/>
        <a:lstStyle/>
        <a:p>
          <a:endParaRPr lang="zh-CN" altLang="en-US" sz="2400"/>
        </a:p>
      </dgm:t>
    </dgm:pt>
    <dgm:pt modelId="{1E3B4710-C507-4C8B-BCD3-8558A512E54E}" type="sibTrans" cxnId="{41791D80-F469-473D-A337-EA774487469B}">
      <dgm:prSet/>
      <dgm:spPr/>
      <dgm:t>
        <a:bodyPr/>
        <a:lstStyle/>
        <a:p>
          <a:endParaRPr lang="zh-CN" altLang="en-US" sz="2400"/>
        </a:p>
      </dgm:t>
    </dgm:pt>
    <dgm:pt modelId="{0DE705C6-D4FD-47EB-9990-EE0BE778D895}" type="pres">
      <dgm:prSet presAssocID="{74D06DCC-40B4-4232-BA7D-F62F55795ACE}" presName="list" presStyleCnt="0">
        <dgm:presLayoutVars>
          <dgm:dir/>
          <dgm:animLvl val="lvl"/>
        </dgm:presLayoutVars>
      </dgm:prSet>
      <dgm:spPr/>
      <dgm:t>
        <a:bodyPr/>
        <a:lstStyle/>
        <a:p>
          <a:endParaRPr lang="zh-CN" altLang="en-US"/>
        </a:p>
      </dgm:t>
    </dgm:pt>
    <dgm:pt modelId="{BEA88DAE-B01C-4707-A42E-33CFE6BA1B91}" type="pres">
      <dgm:prSet presAssocID="{CB9AF765-D229-4512-84D1-E04427E0507F}" presName="posSpace" presStyleCnt="0"/>
      <dgm:spPr/>
      <dgm:t>
        <a:bodyPr/>
        <a:lstStyle/>
        <a:p>
          <a:endParaRPr lang="zh-CN" altLang="en-US"/>
        </a:p>
      </dgm:t>
    </dgm:pt>
    <dgm:pt modelId="{459F46CE-7475-4B38-BB21-011C6C5FB348}" type="pres">
      <dgm:prSet presAssocID="{CB9AF765-D229-4512-84D1-E04427E0507F}" presName="vertFlow" presStyleCnt="0"/>
      <dgm:spPr/>
      <dgm:t>
        <a:bodyPr/>
        <a:lstStyle/>
        <a:p>
          <a:endParaRPr lang="zh-CN" altLang="en-US"/>
        </a:p>
      </dgm:t>
    </dgm:pt>
    <dgm:pt modelId="{4CFEF5C0-5DFA-4D9E-8542-2C844039E125}" type="pres">
      <dgm:prSet presAssocID="{CB9AF765-D229-4512-84D1-E04427E0507F}" presName="topSpace" presStyleCnt="0"/>
      <dgm:spPr/>
      <dgm:t>
        <a:bodyPr/>
        <a:lstStyle/>
        <a:p>
          <a:endParaRPr lang="zh-CN" altLang="en-US"/>
        </a:p>
      </dgm:t>
    </dgm:pt>
    <dgm:pt modelId="{43411159-3501-413F-8A11-B614256B8B30}" type="pres">
      <dgm:prSet presAssocID="{CB9AF765-D229-4512-84D1-E04427E0507F}" presName="firstComp" presStyleCnt="0"/>
      <dgm:spPr/>
      <dgm:t>
        <a:bodyPr/>
        <a:lstStyle/>
        <a:p>
          <a:endParaRPr lang="zh-CN" altLang="en-US"/>
        </a:p>
      </dgm:t>
    </dgm:pt>
    <dgm:pt modelId="{E59B01F3-BDAE-446C-9E0D-ECF17CE7D3D0}" type="pres">
      <dgm:prSet presAssocID="{CB9AF765-D229-4512-84D1-E04427E0507F}" presName="firstChild" presStyleLbl="bgAccFollowNode1" presStyleIdx="0" presStyleCnt="4"/>
      <dgm:spPr/>
      <dgm:t>
        <a:bodyPr/>
        <a:lstStyle/>
        <a:p>
          <a:endParaRPr lang="zh-CN" altLang="en-US"/>
        </a:p>
      </dgm:t>
    </dgm:pt>
    <dgm:pt modelId="{3B5F6A20-E42A-443B-86FB-588F48B3CC62}" type="pres">
      <dgm:prSet presAssocID="{CB9AF765-D229-4512-84D1-E04427E0507F}" presName="firstChildTx" presStyleLbl="bgAccFollowNode1" presStyleIdx="0" presStyleCnt="4">
        <dgm:presLayoutVars>
          <dgm:bulletEnabled val="1"/>
        </dgm:presLayoutVars>
      </dgm:prSet>
      <dgm:spPr/>
      <dgm:t>
        <a:bodyPr/>
        <a:lstStyle/>
        <a:p>
          <a:endParaRPr lang="zh-CN" altLang="en-US"/>
        </a:p>
      </dgm:t>
    </dgm:pt>
    <dgm:pt modelId="{5DD95231-7DBF-4BC5-9812-BCD5C39E04DD}" type="pres">
      <dgm:prSet presAssocID="{0EA6E978-A897-4B65-A45F-39274A40EB00}" presName="comp" presStyleCnt="0"/>
      <dgm:spPr/>
      <dgm:t>
        <a:bodyPr/>
        <a:lstStyle/>
        <a:p>
          <a:endParaRPr lang="zh-CN" altLang="en-US"/>
        </a:p>
      </dgm:t>
    </dgm:pt>
    <dgm:pt modelId="{82CFFA2E-B7AB-4AE0-A12E-7240CB7E294F}" type="pres">
      <dgm:prSet presAssocID="{0EA6E978-A897-4B65-A45F-39274A40EB00}" presName="child" presStyleLbl="bgAccFollowNode1" presStyleIdx="1" presStyleCnt="4"/>
      <dgm:spPr/>
      <dgm:t>
        <a:bodyPr/>
        <a:lstStyle/>
        <a:p>
          <a:endParaRPr lang="zh-CN" altLang="en-US"/>
        </a:p>
      </dgm:t>
    </dgm:pt>
    <dgm:pt modelId="{F0C81D0B-8BA7-4673-90DE-3BDDAEE8C978}" type="pres">
      <dgm:prSet presAssocID="{0EA6E978-A897-4B65-A45F-39274A40EB00}" presName="childTx" presStyleLbl="bgAccFollowNode1" presStyleIdx="1" presStyleCnt="4">
        <dgm:presLayoutVars>
          <dgm:bulletEnabled val="1"/>
        </dgm:presLayoutVars>
      </dgm:prSet>
      <dgm:spPr/>
      <dgm:t>
        <a:bodyPr/>
        <a:lstStyle/>
        <a:p>
          <a:endParaRPr lang="zh-CN" altLang="en-US"/>
        </a:p>
      </dgm:t>
    </dgm:pt>
    <dgm:pt modelId="{8EEA990D-7E52-4A87-B20A-B9799A70BD0A}" type="pres">
      <dgm:prSet presAssocID="{CB9AF765-D229-4512-84D1-E04427E0507F}" presName="negSpace" presStyleCnt="0"/>
      <dgm:spPr/>
      <dgm:t>
        <a:bodyPr/>
        <a:lstStyle/>
        <a:p>
          <a:endParaRPr lang="zh-CN" altLang="en-US"/>
        </a:p>
      </dgm:t>
    </dgm:pt>
    <dgm:pt modelId="{2196B31A-1BCD-4993-A5F7-7D641321BF0C}" type="pres">
      <dgm:prSet presAssocID="{CB9AF765-D229-4512-84D1-E04427E0507F}" presName="circle" presStyleLbl="node1" presStyleIdx="0" presStyleCnt="2"/>
      <dgm:spPr/>
      <dgm:t>
        <a:bodyPr/>
        <a:lstStyle/>
        <a:p>
          <a:endParaRPr lang="zh-CN" altLang="en-US"/>
        </a:p>
      </dgm:t>
    </dgm:pt>
    <dgm:pt modelId="{9CA3B961-32A3-4134-A3A9-285D58C9AB4C}" type="pres">
      <dgm:prSet presAssocID="{1E98A5F3-B0AA-47B2-9F74-78EC42C34BB7}" presName="transSpace" presStyleCnt="0"/>
      <dgm:spPr/>
      <dgm:t>
        <a:bodyPr/>
        <a:lstStyle/>
        <a:p>
          <a:endParaRPr lang="zh-CN" altLang="en-US"/>
        </a:p>
      </dgm:t>
    </dgm:pt>
    <dgm:pt modelId="{D12DD954-9A3E-4E14-B52A-CE28046030E3}" type="pres">
      <dgm:prSet presAssocID="{7B773B86-2C45-4FCB-A5A7-D4E7E35F06A3}" presName="posSpace" presStyleCnt="0"/>
      <dgm:spPr/>
      <dgm:t>
        <a:bodyPr/>
        <a:lstStyle/>
        <a:p>
          <a:endParaRPr lang="zh-CN" altLang="en-US"/>
        </a:p>
      </dgm:t>
    </dgm:pt>
    <dgm:pt modelId="{5E0005EA-2664-4D22-9CD8-B2E5F89475B8}" type="pres">
      <dgm:prSet presAssocID="{7B773B86-2C45-4FCB-A5A7-D4E7E35F06A3}" presName="vertFlow" presStyleCnt="0"/>
      <dgm:spPr/>
      <dgm:t>
        <a:bodyPr/>
        <a:lstStyle/>
        <a:p>
          <a:endParaRPr lang="zh-CN" altLang="en-US"/>
        </a:p>
      </dgm:t>
    </dgm:pt>
    <dgm:pt modelId="{49A0486D-E1B8-4A4B-AF35-36A54140E0EA}" type="pres">
      <dgm:prSet presAssocID="{7B773B86-2C45-4FCB-A5A7-D4E7E35F06A3}" presName="topSpace" presStyleCnt="0"/>
      <dgm:spPr/>
      <dgm:t>
        <a:bodyPr/>
        <a:lstStyle/>
        <a:p>
          <a:endParaRPr lang="zh-CN" altLang="en-US"/>
        </a:p>
      </dgm:t>
    </dgm:pt>
    <dgm:pt modelId="{1E9626C9-2A82-4B57-9E27-DB9757C9DFD0}" type="pres">
      <dgm:prSet presAssocID="{7B773B86-2C45-4FCB-A5A7-D4E7E35F06A3}" presName="firstComp" presStyleCnt="0"/>
      <dgm:spPr/>
      <dgm:t>
        <a:bodyPr/>
        <a:lstStyle/>
        <a:p>
          <a:endParaRPr lang="zh-CN" altLang="en-US"/>
        </a:p>
      </dgm:t>
    </dgm:pt>
    <dgm:pt modelId="{DBE45D33-A2EB-4F09-BBD4-C5AC7E6D55A9}" type="pres">
      <dgm:prSet presAssocID="{7B773B86-2C45-4FCB-A5A7-D4E7E35F06A3}" presName="firstChild" presStyleLbl="bgAccFollowNode1" presStyleIdx="2" presStyleCnt="4"/>
      <dgm:spPr/>
      <dgm:t>
        <a:bodyPr/>
        <a:lstStyle/>
        <a:p>
          <a:endParaRPr lang="zh-CN" altLang="en-US"/>
        </a:p>
      </dgm:t>
    </dgm:pt>
    <dgm:pt modelId="{B7003490-3931-484A-B6F2-F03FD019866E}" type="pres">
      <dgm:prSet presAssocID="{7B773B86-2C45-4FCB-A5A7-D4E7E35F06A3}" presName="firstChildTx" presStyleLbl="bgAccFollowNode1" presStyleIdx="2" presStyleCnt="4">
        <dgm:presLayoutVars>
          <dgm:bulletEnabled val="1"/>
        </dgm:presLayoutVars>
      </dgm:prSet>
      <dgm:spPr/>
      <dgm:t>
        <a:bodyPr/>
        <a:lstStyle/>
        <a:p>
          <a:endParaRPr lang="zh-CN" altLang="en-US"/>
        </a:p>
      </dgm:t>
    </dgm:pt>
    <dgm:pt modelId="{0B8440C9-B6DE-47AA-A3A0-64CBCD3A436E}" type="pres">
      <dgm:prSet presAssocID="{6228CEEC-168A-4619-A07A-322AF7159629}" presName="comp" presStyleCnt="0"/>
      <dgm:spPr/>
      <dgm:t>
        <a:bodyPr/>
        <a:lstStyle/>
        <a:p>
          <a:endParaRPr lang="zh-CN" altLang="en-US"/>
        </a:p>
      </dgm:t>
    </dgm:pt>
    <dgm:pt modelId="{E7799714-A051-4B45-80B4-48BD0AD8A825}" type="pres">
      <dgm:prSet presAssocID="{6228CEEC-168A-4619-A07A-322AF7159629}" presName="child" presStyleLbl="bgAccFollowNode1" presStyleIdx="3" presStyleCnt="4"/>
      <dgm:spPr/>
      <dgm:t>
        <a:bodyPr/>
        <a:lstStyle/>
        <a:p>
          <a:endParaRPr lang="zh-CN" altLang="en-US"/>
        </a:p>
      </dgm:t>
    </dgm:pt>
    <dgm:pt modelId="{1CA1F3D3-5155-43A3-AB72-187C4C76D2D5}" type="pres">
      <dgm:prSet presAssocID="{6228CEEC-168A-4619-A07A-322AF7159629}" presName="childTx" presStyleLbl="bgAccFollowNode1" presStyleIdx="3" presStyleCnt="4">
        <dgm:presLayoutVars>
          <dgm:bulletEnabled val="1"/>
        </dgm:presLayoutVars>
      </dgm:prSet>
      <dgm:spPr/>
      <dgm:t>
        <a:bodyPr/>
        <a:lstStyle/>
        <a:p>
          <a:endParaRPr lang="zh-CN" altLang="en-US"/>
        </a:p>
      </dgm:t>
    </dgm:pt>
    <dgm:pt modelId="{6489F731-0DD7-4A57-970E-59686E9D3D02}" type="pres">
      <dgm:prSet presAssocID="{7B773B86-2C45-4FCB-A5A7-D4E7E35F06A3}" presName="negSpace" presStyleCnt="0"/>
      <dgm:spPr/>
      <dgm:t>
        <a:bodyPr/>
        <a:lstStyle/>
        <a:p>
          <a:endParaRPr lang="zh-CN" altLang="en-US"/>
        </a:p>
      </dgm:t>
    </dgm:pt>
    <dgm:pt modelId="{B85DE81B-3D4E-48D7-BFC5-54EBDBFF0911}" type="pres">
      <dgm:prSet presAssocID="{7B773B86-2C45-4FCB-A5A7-D4E7E35F06A3}" presName="circle" presStyleLbl="node1" presStyleIdx="1" presStyleCnt="2"/>
      <dgm:spPr/>
      <dgm:t>
        <a:bodyPr/>
        <a:lstStyle/>
        <a:p>
          <a:endParaRPr lang="zh-CN" altLang="en-US"/>
        </a:p>
      </dgm:t>
    </dgm:pt>
  </dgm:ptLst>
  <dgm:cxnLst>
    <dgm:cxn modelId="{C58A3D81-3097-4D30-807E-B1F9AFA11E53}" type="presOf" srcId="{74D06DCC-40B4-4232-BA7D-F62F55795ACE}" destId="{0DE705C6-D4FD-47EB-9990-EE0BE778D895}" srcOrd="0" destOrd="0" presId="urn:microsoft.com/office/officeart/2005/8/layout/hList9"/>
    <dgm:cxn modelId="{41791D80-F469-473D-A337-EA774487469B}" srcId="{7B773B86-2C45-4FCB-A5A7-D4E7E35F06A3}" destId="{6228CEEC-168A-4619-A07A-322AF7159629}" srcOrd="1" destOrd="0" parTransId="{5AC4AED4-A992-47A7-AE0F-DB10687A9E5B}" sibTransId="{1E3B4710-C507-4C8B-BCD3-8558A512E54E}"/>
    <dgm:cxn modelId="{D83E3828-FAAA-414E-A57B-9956DE7F7DE7}" type="presOf" srcId="{8FCB3E2E-F785-42BA-B59C-E945CB2AE6AA}" destId="{3B5F6A20-E42A-443B-86FB-588F48B3CC62}" srcOrd="1" destOrd="0" presId="urn:microsoft.com/office/officeart/2005/8/layout/hList9"/>
    <dgm:cxn modelId="{26D6D936-A51C-498F-8666-B36A8AD5860B}" srcId="{74D06DCC-40B4-4232-BA7D-F62F55795ACE}" destId="{CB9AF765-D229-4512-84D1-E04427E0507F}" srcOrd="0" destOrd="0" parTransId="{BE5B85ED-C9E4-4DCD-B576-375DD7678D14}" sibTransId="{1E98A5F3-B0AA-47B2-9F74-78EC42C34BB7}"/>
    <dgm:cxn modelId="{87AD2D47-93F0-428E-B8FA-A97B79CDD1B4}" type="presOf" srcId="{C025F741-D6C1-4128-85E5-D10D14CEFAE5}" destId="{B7003490-3931-484A-B6F2-F03FD019866E}" srcOrd="1" destOrd="0" presId="urn:microsoft.com/office/officeart/2005/8/layout/hList9"/>
    <dgm:cxn modelId="{19E9973F-6A72-47A8-AF73-5132A608FFE7}" type="presOf" srcId="{8FCB3E2E-F785-42BA-B59C-E945CB2AE6AA}" destId="{E59B01F3-BDAE-446C-9E0D-ECF17CE7D3D0}" srcOrd="0" destOrd="0" presId="urn:microsoft.com/office/officeart/2005/8/layout/hList9"/>
    <dgm:cxn modelId="{87219588-24A1-482E-9CF2-E8E27346BC77}" type="presOf" srcId="{0EA6E978-A897-4B65-A45F-39274A40EB00}" destId="{F0C81D0B-8BA7-4673-90DE-3BDDAEE8C978}" srcOrd="1" destOrd="0" presId="urn:microsoft.com/office/officeart/2005/8/layout/hList9"/>
    <dgm:cxn modelId="{86DA4A11-1230-47BC-BF03-039C17C247B2}" type="presOf" srcId="{6228CEEC-168A-4619-A07A-322AF7159629}" destId="{E7799714-A051-4B45-80B4-48BD0AD8A825}" srcOrd="0" destOrd="0" presId="urn:microsoft.com/office/officeart/2005/8/layout/hList9"/>
    <dgm:cxn modelId="{2AFC24DB-ECB8-47BD-8E53-F9B58E43A412}" srcId="{CB9AF765-D229-4512-84D1-E04427E0507F}" destId="{8FCB3E2E-F785-42BA-B59C-E945CB2AE6AA}" srcOrd="0" destOrd="0" parTransId="{D964B81F-FC1E-45FB-8CF4-FB46FF5DD8D4}" sibTransId="{8771427D-EE2D-439A-B393-D1FE07436601}"/>
    <dgm:cxn modelId="{D5C0131D-5117-4C64-BFA7-59E3877C75E5}" type="presOf" srcId="{C025F741-D6C1-4128-85E5-D10D14CEFAE5}" destId="{DBE45D33-A2EB-4F09-BBD4-C5AC7E6D55A9}" srcOrd="0" destOrd="0" presId="urn:microsoft.com/office/officeart/2005/8/layout/hList9"/>
    <dgm:cxn modelId="{28E4FC6A-5550-4A1F-8EED-44322058A4F8}" srcId="{CB9AF765-D229-4512-84D1-E04427E0507F}" destId="{0EA6E978-A897-4B65-A45F-39274A40EB00}" srcOrd="1" destOrd="0" parTransId="{FF08C7EE-9FFC-4865-9DAA-B874D27252E9}" sibTransId="{44582BB6-C5A1-426D-9273-5BB3DF6C8CB5}"/>
    <dgm:cxn modelId="{25819909-B5F2-4F11-91D0-2E593AFE72E1}" type="presOf" srcId="{CB9AF765-D229-4512-84D1-E04427E0507F}" destId="{2196B31A-1BCD-4993-A5F7-7D641321BF0C}" srcOrd="0" destOrd="0" presId="urn:microsoft.com/office/officeart/2005/8/layout/hList9"/>
    <dgm:cxn modelId="{6591BB5D-950B-4FEC-B0D5-BC1D9F94C828}" type="presOf" srcId="{6228CEEC-168A-4619-A07A-322AF7159629}" destId="{1CA1F3D3-5155-43A3-AB72-187C4C76D2D5}" srcOrd="1" destOrd="0" presId="urn:microsoft.com/office/officeart/2005/8/layout/hList9"/>
    <dgm:cxn modelId="{34B21B11-1B05-4E8B-AF8F-3F5325B36C19}" type="presOf" srcId="{7B773B86-2C45-4FCB-A5A7-D4E7E35F06A3}" destId="{B85DE81B-3D4E-48D7-BFC5-54EBDBFF0911}" srcOrd="0" destOrd="0" presId="urn:microsoft.com/office/officeart/2005/8/layout/hList9"/>
    <dgm:cxn modelId="{12A9F1E3-A40D-45BF-ADEB-7715C251280C}" srcId="{7B773B86-2C45-4FCB-A5A7-D4E7E35F06A3}" destId="{C025F741-D6C1-4128-85E5-D10D14CEFAE5}" srcOrd="0" destOrd="0" parTransId="{8238FDCC-08AB-4599-B2E2-E13962D9DB1B}" sibTransId="{FE4A7E1D-60CD-4625-BB4C-49E65AB12C45}"/>
    <dgm:cxn modelId="{66B8AAB6-87C9-43D4-88B1-2C40C2E58B09}" srcId="{74D06DCC-40B4-4232-BA7D-F62F55795ACE}" destId="{7B773B86-2C45-4FCB-A5A7-D4E7E35F06A3}" srcOrd="1" destOrd="0" parTransId="{812331D1-5126-4B79-8532-24F239AF08ED}" sibTransId="{914B61A6-EE2D-4910-938A-D278C7958472}"/>
    <dgm:cxn modelId="{005152A3-9F3A-43BB-80DE-9F8C6D80D364}" type="presOf" srcId="{0EA6E978-A897-4B65-A45F-39274A40EB00}" destId="{82CFFA2E-B7AB-4AE0-A12E-7240CB7E294F}" srcOrd="0" destOrd="0" presId="urn:microsoft.com/office/officeart/2005/8/layout/hList9"/>
    <dgm:cxn modelId="{F8180DE2-1698-4854-93F5-CC8125C1F9F6}" type="presParOf" srcId="{0DE705C6-D4FD-47EB-9990-EE0BE778D895}" destId="{BEA88DAE-B01C-4707-A42E-33CFE6BA1B91}" srcOrd="0" destOrd="0" presId="urn:microsoft.com/office/officeart/2005/8/layout/hList9"/>
    <dgm:cxn modelId="{D4DDBA99-AAA3-4474-8D8B-6604EFCF636B}" type="presParOf" srcId="{0DE705C6-D4FD-47EB-9990-EE0BE778D895}" destId="{459F46CE-7475-4B38-BB21-011C6C5FB348}" srcOrd="1" destOrd="0" presId="urn:microsoft.com/office/officeart/2005/8/layout/hList9"/>
    <dgm:cxn modelId="{452C938E-3F18-43F6-9853-6BF88E642DE9}" type="presParOf" srcId="{459F46CE-7475-4B38-BB21-011C6C5FB348}" destId="{4CFEF5C0-5DFA-4D9E-8542-2C844039E125}" srcOrd="0" destOrd="0" presId="urn:microsoft.com/office/officeart/2005/8/layout/hList9"/>
    <dgm:cxn modelId="{DD93D4C2-E695-487F-BE94-F5E5F1599C92}" type="presParOf" srcId="{459F46CE-7475-4B38-BB21-011C6C5FB348}" destId="{43411159-3501-413F-8A11-B614256B8B30}" srcOrd="1" destOrd="0" presId="urn:microsoft.com/office/officeart/2005/8/layout/hList9"/>
    <dgm:cxn modelId="{58B8F29A-9B06-4F07-A6C7-453EE3C9F9F6}" type="presParOf" srcId="{43411159-3501-413F-8A11-B614256B8B30}" destId="{E59B01F3-BDAE-446C-9E0D-ECF17CE7D3D0}" srcOrd="0" destOrd="0" presId="urn:microsoft.com/office/officeart/2005/8/layout/hList9"/>
    <dgm:cxn modelId="{24C4F5BD-1D6A-4F52-92D3-2D074C9CDFDE}" type="presParOf" srcId="{43411159-3501-413F-8A11-B614256B8B30}" destId="{3B5F6A20-E42A-443B-86FB-588F48B3CC62}" srcOrd="1" destOrd="0" presId="urn:microsoft.com/office/officeart/2005/8/layout/hList9"/>
    <dgm:cxn modelId="{EBB742EF-C79C-4ED2-841E-D5E2E7D2CC81}" type="presParOf" srcId="{459F46CE-7475-4B38-BB21-011C6C5FB348}" destId="{5DD95231-7DBF-4BC5-9812-BCD5C39E04DD}" srcOrd="2" destOrd="0" presId="urn:microsoft.com/office/officeart/2005/8/layout/hList9"/>
    <dgm:cxn modelId="{70CFA324-ECBE-4836-ABEB-C4C1DCD46140}" type="presParOf" srcId="{5DD95231-7DBF-4BC5-9812-BCD5C39E04DD}" destId="{82CFFA2E-B7AB-4AE0-A12E-7240CB7E294F}" srcOrd="0" destOrd="0" presId="urn:microsoft.com/office/officeart/2005/8/layout/hList9"/>
    <dgm:cxn modelId="{3E7D6BE8-98A0-4F53-8997-5468FE018E82}" type="presParOf" srcId="{5DD95231-7DBF-4BC5-9812-BCD5C39E04DD}" destId="{F0C81D0B-8BA7-4673-90DE-3BDDAEE8C978}" srcOrd="1" destOrd="0" presId="urn:microsoft.com/office/officeart/2005/8/layout/hList9"/>
    <dgm:cxn modelId="{95CC0283-3700-4C82-AEC2-53DE1AE9C3E1}" type="presParOf" srcId="{0DE705C6-D4FD-47EB-9990-EE0BE778D895}" destId="{8EEA990D-7E52-4A87-B20A-B9799A70BD0A}" srcOrd="2" destOrd="0" presId="urn:microsoft.com/office/officeart/2005/8/layout/hList9"/>
    <dgm:cxn modelId="{CB7A430A-1FBD-4AC9-BFBD-F46EC22EF441}" type="presParOf" srcId="{0DE705C6-D4FD-47EB-9990-EE0BE778D895}" destId="{2196B31A-1BCD-4993-A5F7-7D641321BF0C}" srcOrd="3" destOrd="0" presId="urn:microsoft.com/office/officeart/2005/8/layout/hList9"/>
    <dgm:cxn modelId="{98CB3134-3B93-4520-97BE-BA4883EDC1E4}" type="presParOf" srcId="{0DE705C6-D4FD-47EB-9990-EE0BE778D895}" destId="{9CA3B961-32A3-4134-A3A9-285D58C9AB4C}" srcOrd="4" destOrd="0" presId="urn:microsoft.com/office/officeart/2005/8/layout/hList9"/>
    <dgm:cxn modelId="{51796F02-8103-4838-8FBF-262FB943E19B}" type="presParOf" srcId="{0DE705C6-D4FD-47EB-9990-EE0BE778D895}" destId="{D12DD954-9A3E-4E14-B52A-CE28046030E3}" srcOrd="5" destOrd="0" presId="urn:microsoft.com/office/officeart/2005/8/layout/hList9"/>
    <dgm:cxn modelId="{6B4326ED-7BB1-40FF-A399-8BB0785DE417}" type="presParOf" srcId="{0DE705C6-D4FD-47EB-9990-EE0BE778D895}" destId="{5E0005EA-2664-4D22-9CD8-B2E5F89475B8}" srcOrd="6" destOrd="0" presId="urn:microsoft.com/office/officeart/2005/8/layout/hList9"/>
    <dgm:cxn modelId="{0AABB468-41A5-4869-9E79-375411DEC770}" type="presParOf" srcId="{5E0005EA-2664-4D22-9CD8-B2E5F89475B8}" destId="{49A0486D-E1B8-4A4B-AF35-36A54140E0EA}" srcOrd="0" destOrd="0" presId="urn:microsoft.com/office/officeart/2005/8/layout/hList9"/>
    <dgm:cxn modelId="{1EF599B6-81D3-4E81-8457-5A223807F84A}" type="presParOf" srcId="{5E0005EA-2664-4D22-9CD8-B2E5F89475B8}" destId="{1E9626C9-2A82-4B57-9E27-DB9757C9DFD0}" srcOrd="1" destOrd="0" presId="urn:microsoft.com/office/officeart/2005/8/layout/hList9"/>
    <dgm:cxn modelId="{DAE48BE4-73BE-4FEA-BCFA-F38A91D4517E}" type="presParOf" srcId="{1E9626C9-2A82-4B57-9E27-DB9757C9DFD0}" destId="{DBE45D33-A2EB-4F09-BBD4-C5AC7E6D55A9}" srcOrd="0" destOrd="0" presId="urn:microsoft.com/office/officeart/2005/8/layout/hList9"/>
    <dgm:cxn modelId="{F1DE2BD2-DA8A-45A5-85C0-863B403E2878}" type="presParOf" srcId="{1E9626C9-2A82-4B57-9E27-DB9757C9DFD0}" destId="{B7003490-3931-484A-B6F2-F03FD019866E}" srcOrd="1" destOrd="0" presId="urn:microsoft.com/office/officeart/2005/8/layout/hList9"/>
    <dgm:cxn modelId="{69F75362-6608-4D7E-9B41-A9BC0AF23F91}" type="presParOf" srcId="{5E0005EA-2664-4D22-9CD8-B2E5F89475B8}" destId="{0B8440C9-B6DE-47AA-A3A0-64CBCD3A436E}" srcOrd="2" destOrd="0" presId="urn:microsoft.com/office/officeart/2005/8/layout/hList9"/>
    <dgm:cxn modelId="{E29B97D9-2789-49B8-9B85-5B052808B38B}" type="presParOf" srcId="{0B8440C9-B6DE-47AA-A3A0-64CBCD3A436E}" destId="{E7799714-A051-4B45-80B4-48BD0AD8A825}" srcOrd="0" destOrd="0" presId="urn:microsoft.com/office/officeart/2005/8/layout/hList9"/>
    <dgm:cxn modelId="{AF543376-E130-416B-ABA8-D175EC0E7CD3}" type="presParOf" srcId="{0B8440C9-B6DE-47AA-A3A0-64CBCD3A436E}" destId="{1CA1F3D3-5155-43A3-AB72-187C4C76D2D5}" srcOrd="1" destOrd="0" presId="urn:microsoft.com/office/officeart/2005/8/layout/hList9"/>
    <dgm:cxn modelId="{C1283C44-F8A5-44D2-B7B0-2B33CA02723B}" type="presParOf" srcId="{0DE705C6-D4FD-47EB-9990-EE0BE778D895}" destId="{6489F731-0DD7-4A57-970E-59686E9D3D02}" srcOrd="7" destOrd="0" presId="urn:microsoft.com/office/officeart/2005/8/layout/hList9"/>
    <dgm:cxn modelId="{4398FC95-27DC-4977-A8C8-84055F2FA00B}" type="presParOf" srcId="{0DE705C6-D4FD-47EB-9990-EE0BE778D895}" destId="{B85DE81B-3D4E-48D7-BFC5-54EBDBFF0911}"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27C90-D612-42B7-A1BD-0DBCE9F25E44}">
      <dsp:nvSpPr>
        <dsp:cNvPr id="0" name=""/>
        <dsp:cNvSpPr/>
      </dsp:nvSpPr>
      <dsp:spPr>
        <a:xfrm>
          <a:off x="840421" y="520984"/>
          <a:ext cx="7436610" cy="267480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44000" tIns="83820" rIns="83820" bIns="83820" numCol="1" spcCol="1270" anchor="ctr" anchorCtr="0">
          <a:noAutofit/>
        </a:bodyPr>
        <a:lstStyle/>
        <a:p>
          <a:pPr lvl="0" algn="l" defTabSz="977900" rtl="0">
            <a:lnSpc>
              <a:spcPct val="120000"/>
            </a:lnSpc>
            <a:spcBef>
              <a:spcPct val="0"/>
            </a:spcBef>
            <a:spcAft>
              <a:spcPct val="35000"/>
            </a:spcAft>
          </a:pPr>
          <a:r>
            <a:rPr lang="zh-CN" altLang="en-US" sz="2200" kern="1200" dirty="0" smtClean="0"/>
            <a:t>        强大的军事、合理的政治制度、法律体系。准确地说，应该是政治经济共同体。由政治结构所包络的国家是我们通常最容易意识到的国家概念的对应物。但是从本质上看，共同的经济利益依存关系，是作为政治单位的国家的核心。</a:t>
          </a:r>
          <a:endParaRPr lang="zh-CN" altLang="en-US" sz="2200" kern="1200" dirty="0"/>
        </a:p>
      </dsp:txBody>
      <dsp:txXfrm>
        <a:off x="840421" y="520984"/>
        <a:ext cx="7436610" cy="2674809"/>
      </dsp:txXfrm>
    </dsp:sp>
    <dsp:sp modelId="{B56FA91C-64FE-4483-AE26-AE8287098051}">
      <dsp:nvSpPr>
        <dsp:cNvPr id="0" name=""/>
        <dsp:cNvSpPr/>
      </dsp:nvSpPr>
      <dsp:spPr>
        <a:xfrm>
          <a:off x="0" y="213788"/>
          <a:ext cx="2681646" cy="3382543"/>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27C90-D612-42B7-A1BD-0DBCE9F25E44}">
      <dsp:nvSpPr>
        <dsp:cNvPr id="0" name=""/>
        <dsp:cNvSpPr/>
      </dsp:nvSpPr>
      <dsp:spPr>
        <a:xfrm>
          <a:off x="840421" y="520984"/>
          <a:ext cx="7436610" cy="2674809"/>
        </a:xfrm>
        <a:prstGeom prst="rect">
          <a:avLst/>
        </a:prstGeom>
        <a:solidFill>
          <a:schemeClr val="lt1">
            <a:alpha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44000" tIns="91440" rIns="91440" bIns="91440" numCol="1" spcCol="1270" anchor="ctr" anchorCtr="0">
          <a:noAutofit/>
        </a:bodyPr>
        <a:lstStyle/>
        <a:p>
          <a:pPr lvl="0" algn="l" defTabSz="1066800" rtl="0">
            <a:lnSpc>
              <a:spcPct val="130000"/>
            </a:lnSpc>
            <a:spcBef>
              <a:spcPct val="0"/>
            </a:spcBef>
            <a:spcAft>
              <a:spcPct val="35000"/>
            </a:spcAft>
          </a:pPr>
          <a:r>
            <a:rPr lang="zh-CN" altLang="en-US" sz="2400" kern="1200" dirty="0" smtClean="0"/>
            <a:t>        悠久的历史、灿烂的文化、优秀的传统等等。主要涉及共通的信仰、习俗（伦理、生活方式）、传统（思想）、语言文字、历史渊源等。可以视为一种“精神特质”之缘。</a:t>
          </a:r>
        </a:p>
      </dsp:txBody>
      <dsp:txXfrm>
        <a:off x="840421" y="520984"/>
        <a:ext cx="7436610" cy="2674809"/>
      </dsp:txXfrm>
    </dsp:sp>
    <dsp:sp modelId="{B56FA91C-64FE-4483-AE26-AE8287098051}">
      <dsp:nvSpPr>
        <dsp:cNvPr id="0" name=""/>
        <dsp:cNvSpPr/>
      </dsp:nvSpPr>
      <dsp:spPr>
        <a:xfrm>
          <a:off x="0" y="213788"/>
          <a:ext cx="2681646" cy="3382543"/>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27C90-D612-42B7-A1BD-0DBCE9F25E44}">
      <dsp:nvSpPr>
        <dsp:cNvPr id="0" name=""/>
        <dsp:cNvSpPr/>
      </dsp:nvSpPr>
      <dsp:spPr>
        <a:xfrm>
          <a:off x="840421" y="520984"/>
          <a:ext cx="7436610" cy="2674809"/>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44000" tIns="83820" rIns="83820" bIns="83820" numCol="1" spcCol="1270" anchor="ctr" anchorCtr="0">
          <a:noAutofit/>
        </a:bodyPr>
        <a:lstStyle/>
        <a:p>
          <a:pPr lvl="0" algn="l" defTabSz="977900" rtl="0">
            <a:lnSpc>
              <a:spcPct val="120000"/>
            </a:lnSpc>
            <a:spcBef>
              <a:spcPct val="0"/>
            </a:spcBef>
            <a:spcAft>
              <a:spcPct val="35000"/>
            </a:spcAft>
          </a:pPr>
          <a:r>
            <a:rPr lang="zh-CN" altLang="en-US" sz="2200" kern="1200" dirty="0" smtClean="0"/>
            <a:t>        疆域领土、山川气候、自然资源和民族同胞；其中作为民族的国家与文化的共同体在很大程度上重合，它侧重于血缘上和人类学上的“同胞”关系。多民族国家内各民族间则涉及从“血缘”到“精神特质”之缘，再到“地缘”等的多重联系。</a:t>
          </a:r>
        </a:p>
      </dsp:txBody>
      <dsp:txXfrm>
        <a:off x="840421" y="520984"/>
        <a:ext cx="7436610" cy="2674809"/>
      </dsp:txXfrm>
    </dsp:sp>
    <dsp:sp modelId="{B56FA91C-64FE-4483-AE26-AE8287098051}">
      <dsp:nvSpPr>
        <dsp:cNvPr id="0" name=""/>
        <dsp:cNvSpPr/>
      </dsp:nvSpPr>
      <dsp:spPr>
        <a:xfrm>
          <a:off x="0" y="213788"/>
          <a:ext cx="2681646" cy="3382543"/>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720E1-0EE1-4861-840D-FFCB3988DBF8}">
      <dsp:nvSpPr>
        <dsp:cNvPr id="0" name=""/>
        <dsp:cNvSpPr/>
      </dsp:nvSpPr>
      <dsp:spPr>
        <a:xfrm>
          <a:off x="441851" y="1302479"/>
          <a:ext cx="7334462" cy="2292019"/>
        </a:xfrm>
        <a:prstGeom prst="round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52461" tIns="99060" rIns="99060" bIns="99060" numCol="1" spcCol="1270" anchor="ctr" anchorCtr="0">
          <a:noAutofit/>
        </a:bodyPr>
        <a:lstStyle/>
        <a:p>
          <a:pPr lvl="0" algn="l" defTabSz="1155700">
            <a:lnSpc>
              <a:spcPct val="140000"/>
            </a:lnSpc>
            <a:spcBef>
              <a:spcPct val="0"/>
            </a:spcBef>
            <a:spcAft>
              <a:spcPct val="35000"/>
            </a:spcAft>
          </a:pPr>
          <a:r>
            <a:rPr lang="zh-CN" altLang="en-US" sz="2600" b="0" kern="1200" dirty="0" smtClean="0">
              <a:effectLst/>
              <a:latin typeface="+mn-ea"/>
              <a:ea typeface="+mn-ea"/>
            </a:rPr>
            <a:t>    爱国主义“就是千百年来巩固起来的对自己祖国的一种最深厚的情感”</a:t>
          </a:r>
          <a:endParaRPr lang="en-US" altLang="zh-CN" sz="2600" b="0" kern="1200" dirty="0" smtClean="0">
            <a:effectLst/>
            <a:latin typeface="+mn-ea"/>
            <a:ea typeface="+mn-ea"/>
          </a:endParaRPr>
        </a:p>
        <a:p>
          <a:pPr lvl="0" algn="r" defTabSz="1155700">
            <a:lnSpc>
              <a:spcPct val="140000"/>
            </a:lnSpc>
            <a:spcBef>
              <a:spcPct val="0"/>
            </a:spcBef>
            <a:spcAft>
              <a:spcPct val="35000"/>
            </a:spcAft>
          </a:pPr>
          <a:r>
            <a:rPr lang="en-US" altLang="zh-CN" sz="2400" b="0" kern="1200" dirty="0" smtClean="0">
              <a:effectLst/>
              <a:latin typeface="+mn-ea"/>
              <a:ea typeface="+mn-ea"/>
            </a:rPr>
            <a:t>——</a:t>
          </a:r>
          <a:r>
            <a:rPr lang="zh-CN" altLang="zh-CN" sz="2400" b="0" kern="1200" dirty="0" smtClean="0">
              <a:effectLst/>
              <a:latin typeface="+mn-ea"/>
              <a:ea typeface="+mn-ea"/>
            </a:rPr>
            <a:t>列宁</a:t>
          </a:r>
        </a:p>
      </dsp:txBody>
      <dsp:txXfrm>
        <a:off x="553738" y="1414366"/>
        <a:ext cx="7110688" cy="2068245"/>
      </dsp:txXfrm>
    </dsp:sp>
    <dsp:sp modelId="{FA48CB89-1124-479A-8039-B358E2790A9A}">
      <dsp:nvSpPr>
        <dsp:cNvPr id="0" name=""/>
        <dsp:cNvSpPr/>
      </dsp:nvSpPr>
      <dsp:spPr>
        <a:xfrm>
          <a:off x="451" y="916924"/>
          <a:ext cx="1876008" cy="2406620"/>
        </a:xfrm>
        <a:prstGeom prst="roundRect">
          <a:avLst/>
        </a:prstGeom>
        <a:blipFill rotWithShape="1">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7E65B-8C99-4CEC-86DA-F6668D2C0359}">
      <dsp:nvSpPr>
        <dsp:cNvPr id="0" name=""/>
        <dsp:cNvSpPr/>
      </dsp:nvSpPr>
      <dsp:spPr>
        <a:xfrm>
          <a:off x="0" y="0"/>
          <a:ext cx="3812356" cy="3812356"/>
        </a:xfrm>
        <a:prstGeom prst="pie">
          <a:avLst>
            <a:gd name="adj1" fmla="val 5400000"/>
            <a:gd name="adj2" fmla="val 1620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3DF41E3-65A2-4A13-959B-FD9D1198C0DC}">
      <dsp:nvSpPr>
        <dsp:cNvPr id="0" name=""/>
        <dsp:cNvSpPr/>
      </dsp:nvSpPr>
      <dsp:spPr>
        <a:xfrm>
          <a:off x="1906178" y="0"/>
          <a:ext cx="6229957" cy="3812356"/>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150000"/>
            </a:lnSpc>
            <a:spcBef>
              <a:spcPct val="0"/>
            </a:spcBef>
            <a:spcAft>
              <a:spcPct val="35000"/>
            </a:spcAft>
          </a:pPr>
          <a:r>
            <a:rPr lang="zh-CN" altLang="en-US" sz="2000" b="1" kern="1200" dirty="0" smtClean="0"/>
            <a:t>首先</a:t>
          </a:r>
          <a:r>
            <a:rPr lang="zh-CN" altLang="en-US" sz="2000" kern="1200" dirty="0" smtClean="0"/>
            <a:t>，肯定爱国主义是千百年来长期形成的对自己祖国的深厚</a:t>
          </a:r>
          <a:r>
            <a:rPr lang="zh-CN" altLang="en-US" sz="2000" b="1" kern="1200" dirty="0" smtClean="0">
              <a:solidFill>
                <a:srgbClr val="C00000"/>
              </a:solidFill>
            </a:rPr>
            <a:t>感情</a:t>
          </a:r>
          <a:r>
            <a:rPr lang="zh-CN" altLang="en-US" sz="2000" b="1" kern="1200" dirty="0" smtClean="0"/>
            <a:t>。</a:t>
          </a:r>
          <a:endParaRPr lang="zh-CN" altLang="en-US" sz="2000" kern="1200" dirty="0"/>
        </a:p>
      </dsp:txBody>
      <dsp:txXfrm>
        <a:off x="1906178" y="0"/>
        <a:ext cx="6229957" cy="1143709"/>
      </dsp:txXfrm>
    </dsp:sp>
    <dsp:sp modelId="{A7C43575-B657-4E5E-A2DB-5FE4EF055DDA}">
      <dsp:nvSpPr>
        <dsp:cNvPr id="0" name=""/>
        <dsp:cNvSpPr/>
      </dsp:nvSpPr>
      <dsp:spPr>
        <a:xfrm>
          <a:off x="667163" y="1143709"/>
          <a:ext cx="2478028" cy="2478028"/>
        </a:xfrm>
        <a:prstGeom prst="pie">
          <a:avLst>
            <a:gd name="adj1" fmla="val 5400000"/>
            <a:gd name="adj2" fmla="val 16200000"/>
          </a:avLst>
        </a:prstGeom>
        <a:gradFill rotWithShape="0">
          <a:gsLst>
            <a:gs pos="0">
              <a:schemeClr val="accent2">
                <a:hueOff val="3959997"/>
                <a:satOff val="-15929"/>
                <a:lumOff val="13921"/>
                <a:alphaOff val="0"/>
                <a:shade val="51000"/>
                <a:satMod val="130000"/>
              </a:schemeClr>
            </a:gs>
            <a:gs pos="80000">
              <a:schemeClr val="accent2">
                <a:hueOff val="3959997"/>
                <a:satOff val="-15929"/>
                <a:lumOff val="13921"/>
                <a:alphaOff val="0"/>
                <a:shade val="93000"/>
                <a:satMod val="130000"/>
              </a:schemeClr>
            </a:gs>
            <a:gs pos="100000">
              <a:schemeClr val="accent2">
                <a:hueOff val="3959997"/>
                <a:satOff val="-15929"/>
                <a:lumOff val="1392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120A407-5149-40DD-9B7F-45788A965AD6}">
      <dsp:nvSpPr>
        <dsp:cNvPr id="0" name=""/>
        <dsp:cNvSpPr/>
      </dsp:nvSpPr>
      <dsp:spPr>
        <a:xfrm>
          <a:off x="1906178" y="1143709"/>
          <a:ext cx="6229957" cy="2478028"/>
        </a:xfrm>
        <a:prstGeom prst="rect">
          <a:avLst/>
        </a:prstGeom>
        <a:solidFill>
          <a:schemeClr val="lt1">
            <a:alpha val="90000"/>
            <a:hueOff val="0"/>
            <a:satOff val="0"/>
            <a:lumOff val="0"/>
            <a:alphaOff val="0"/>
          </a:schemeClr>
        </a:solidFill>
        <a:ln w="9525" cap="flat" cmpd="sng" algn="ctr">
          <a:solidFill>
            <a:schemeClr val="accent2">
              <a:hueOff val="3959997"/>
              <a:satOff val="-15929"/>
              <a:lumOff val="1392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150000"/>
            </a:lnSpc>
            <a:spcBef>
              <a:spcPct val="0"/>
            </a:spcBef>
            <a:spcAft>
              <a:spcPct val="35000"/>
            </a:spcAft>
          </a:pPr>
          <a:r>
            <a:rPr lang="zh-CN" altLang="en-US" sz="2000" b="1" kern="1200" dirty="0" smtClean="0"/>
            <a:t>其次</a:t>
          </a:r>
          <a:r>
            <a:rPr lang="zh-CN" altLang="en-US" sz="2000" kern="1200" dirty="0" smtClean="0"/>
            <a:t>，肯定爱国主义是社会历史发展的产物，不同的</a:t>
          </a:r>
          <a:r>
            <a:rPr lang="zh-CN" altLang="en-US" sz="2000" b="1" kern="1200" dirty="0" smtClean="0">
              <a:solidFill>
                <a:srgbClr val="C00000"/>
              </a:solidFill>
            </a:rPr>
            <a:t>时代</a:t>
          </a:r>
          <a:r>
            <a:rPr lang="zh-CN" altLang="en-US" sz="2000" kern="1200" dirty="0" smtClean="0"/>
            <a:t>有不同的内容。    </a:t>
          </a:r>
          <a:endParaRPr lang="zh-CN" altLang="en-US" sz="2000" kern="1200" dirty="0"/>
        </a:p>
      </dsp:txBody>
      <dsp:txXfrm>
        <a:off x="1906178" y="1143709"/>
        <a:ext cx="6229957" cy="1143705"/>
      </dsp:txXfrm>
    </dsp:sp>
    <dsp:sp modelId="{5AFF8932-5F2D-40BF-9BE1-75A9A9BF92FC}">
      <dsp:nvSpPr>
        <dsp:cNvPr id="0" name=""/>
        <dsp:cNvSpPr/>
      </dsp:nvSpPr>
      <dsp:spPr>
        <a:xfrm>
          <a:off x="1334325" y="2287414"/>
          <a:ext cx="1143705" cy="1143705"/>
        </a:xfrm>
        <a:prstGeom prst="pie">
          <a:avLst>
            <a:gd name="adj1" fmla="val 5400000"/>
            <a:gd name="adj2" fmla="val 16200000"/>
          </a:avLst>
        </a:prstGeom>
        <a:gradFill rotWithShape="0">
          <a:gsLst>
            <a:gs pos="0">
              <a:schemeClr val="accent2">
                <a:hueOff val="7919995"/>
                <a:satOff val="-31859"/>
                <a:lumOff val="27843"/>
                <a:alphaOff val="0"/>
                <a:shade val="51000"/>
                <a:satMod val="130000"/>
              </a:schemeClr>
            </a:gs>
            <a:gs pos="80000">
              <a:schemeClr val="accent2">
                <a:hueOff val="7919995"/>
                <a:satOff val="-31859"/>
                <a:lumOff val="27843"/>
                <a:alphaOff val="0"/>
                <a:shade val="93000"/>
                <a:satMod val="130000"/>
              </a:schemeClr>
            </a:gs>
            <a:gs pos="100000">
              <a:schemeClr val="accent2">
                <a:hueOff val="7919995"/>
                <a:satOff val="-31859"/>
                <a:lumOff val="2784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33152CC-B8A5-4C00-B076-84F44420AFE3}">
      <dsp:nvSpPr>
        <dsp:cNvPr id="0" name=""/>
        <dsp:cNvSpPr/>
      </dsp:nvSpPr>
      <dsp:spPr>
        <a:xfrm>
          <a:off x="1906178" y="2287414"/>
          <a:ext cx="6229957" cy="1143705"/>
        </a:xfrm>
        <a:prstGeom prst="rect">
          <a:avLst/>
        </a:prstGeom>
        <a:solidFill>
          <a:schemeClr val="lt1">
            <a:alpha val="90000"/>
            <a:hueOff val="0"/>
            <a:satOff val="0"/>
            <a:lumOff val="0"/>
            <a:alphaOff val="0"/>
          </a:schemeClr>
        </a:solidFill>
        <a:ln w="9525" cap="flat" cmpd="sng" algn="ctr">
          <a:solidFill>
            <a:schemeClr val="accent2">
              <a:hueOff val="7919995"/>
              <a:satOff val="-31859"/>
              <a:lumOff val="278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t>再次</a:t>
          </a:r>
          <a:r>
            <a:rPr lang="zh-CN" altLang="en-US" sz="2000" kern="1200" dirty="0" smtClean="0"/>
            <a:t>，强调爱国主义有</a:t>
          </a:r>
          <a:r>
            <a:rPr lang="zh-CN" altLang="en-US" sz="2000" b="1" kern="1200" dirty="0" smtClean="0">
              <a:solidFill>
                <a:srgbClr val="C00000"/>
              </a:solidFill>
            </a:rPr>
            <a:t>阶级性</a:t>
          </a:r>
          <a:r>
            <a:rPr lang="zh-CN" altLang="en-US" sz="2000" kern="1200" dirty="0" smtClean="0">
              <a:solidFill>
                <a:srgbClr val="C00000"/>
              </a:solidFill>
            </a:rPr>
            <a:t>，</a:t>
          </a:r>
          <a:r>
            <a:rPr lang="zh-CN" altLang="en-US" sz="2000" kern="1200" dirty="0" smtClean="0"/>
            <a:t>认为各个阶级有各个阶级的爱国主义，如资产阶级的爱国主义、小资产阶级的爱国主义、无产阶级的爱国主义等。</a:t>
          </a:r>
          <a:endParaRPr lang="zh-CN" altLang="en-US" sz="2000" kern="1200" dirty="0"/>
        </a:p>
      </dsp:txBody>
      <dsp:txXfrm>
        <a:off x="1906178" y="2287414"/>
        <a:ext cx="6229957" cy="11437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6DFE0-AD9C-4654-BCF5-085DF9355757}">
      <dsp:nvSpPr>
        <dsp:cNvPr id="0" name=""/>
        <dsp:cNvSpPr/>
      </dsp:nvSpPr>
      <dsp:spPr>
        <a:xfrm>
          <a:off x="3952434" y="1486606"/>
          <a:ext cx="1059234" cy="1059234"/>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mn-ea"/>
              <a:ea typeface="+mn-ea"/>
            </a:rPr>
            <a:t>祖国</a:t>
          </a:r>
          <a:endParaRPr lang="zh-CN" altLang="en-US" sz="2400" kern="1200" dirty="0">
            <a:solidFill>
              <a:schemeClr val="tx1"/>
            </a:solidFill>
            <a:latin typeface="+mn-ea"/>
            <a:ea typeface="+mn-ea"/>
          </a:endParaRPr>
        </a:p>
      </dsp:txBody>
      <dsp:txXfrm>
        <a:off x="4107555" y="1641727"/>
        <a:ext cx="748992" cy="748992"/>
      </dsp:txXfrm>
    </dsp:sp>
    <dsp:sp modelId="{66AAC15E-91C5-424A-9EE0-3E3E30A93253}">
      <dsp:nvSpPr>
        <dsp:cNvPr id="0" name=""/>
        <dsp:cNvSpPr/>
      </dsp:nvSpPr>
      <dsp:spPr>
        <a:xfrm rot="16200000">
          <a:off x="4369474" y="1100499"/>
          <a:ext cx="225154" cy="360139"/>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solidFill>
              <a:schemeClr val="tx1"/>
            </a:solidFill>
            <a:latin typeface="+mn-ea"/>
            <a:ea typeface="+mn-ea"/>
          </a:endParaRPr>
        </a:p>
      </dsp:txBody>
      <dsp:txXfrm>
        <a:off x="4403247" y="1206300"/>
        <a:ext cx="157608" cy="216083"/>
      </dsp:txXfrm>
    </dsp:sp>
    <dsp:sp modelId="{09A0D869-E405-48E2-A2B8-0ADB91EEBA7D}">
      <dsp:nvSpPr>
        <dsp:cNvPr id="0" name=""/>
        <dsp:cNvSpPr/>
      </dsp:nvSpPr>
      <dsp:spPr>
        <a:xfrm>
          <a:off x="3952434" y="2551"/>
          <a:ext cx="1059234" cy="1059234"/>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kumimoji="1" lang="zh-CN" altLang="en-US" sz="2400" b="1" kern="1200" smtClean="0">
              <a:solidFill>
                <a:schemeClr val="tx1"/>
              </a:solidFill>
              <a:latin typeface="+mn-ea"/>
              <a:ea typeface="+mn-ea"/>
            </a:rPr>
            <a:t>国民</a:t>
          </a:r>
          <a:endParaRPr lang="zh-CN" altLang="en-US" sz="2400" kern="1200" dirty="0">
            <a:solidFill>
              <a:schemeClr val="tx1"/>
            </a:solidFill>
            <a:latin typeface="+mn-ea"/>
            <a:ea typeface="+mn-ea"/>
          </a:endParaRPr>
        </a:p>
      </dsp:txBody>
      <dsp:txXfrm>
        <a:off x="4107555" y="157672"/>
        <a:ext cx="748992" cy="748992"/>
      </dsp:txXfrm>
    </dsp:sp>
    <dsp:sp modelId="{EEB1FA68-4E03-4FFA-9E87-B4D65066A17F}">
      <dsp:nvSpPr>
        <dsp:cNvPr id="0" name=""/>
        <dsp:cNvSpPr/>
      </dsp:nvSpPr>
      <dsp:spPr>
        <a:xfrm>
          <a:off x="5105129" y="1836154"/>
          <a:ext cx="225154" cy="360139"/>
        </a:xfrm>
        <a:prstGeom prst="rightArrow">
          <a:avLst>
            <a:gd name="adj1" fmla="val 60000"/>
            <a:gd name="adj2" fmla="val 50000"/>
          </a:avLst>
        </a:prstGeom>
        <a:gradFill rotWithShape="0">
          <a:gsLst>
            <a:gs pos="0">
              <a:schemeClr val="accent3">
                <a:hueOff val="-1811773"/>
                <a:satOff val="-636"/>
                <a:lumOff val="-2680"/>
                <a:alphaOff val="0"/>
                <a:shade val="51000"/>
                <a:satMod val="130000"/>
              </a:schemeClr>
            </a:gs>
            <a:gs pos="80000">
              <a:schemeClr val="accent3">
                <a:hueOff val="-1811773"/>
                <a:satOff val="-636"/>
                <a:lumOff val="-2680"/>
                <a:alphaOff val="0"/>
                <a:shade val="93000"/>
                <a:satMod val="130000"/>
              </a:schemeClr>
            </a:gs>
            <a:gs pos="100000">
              <a:schemeClr val="accent3">
                <a:hueOff val="-1811773"/>
                <a:satOff val="-636"/>
                <a:lumOff val="-268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solidFill>
              <a:schemeClr val="tx1"/>
            </a:solidFill>
            <a:latin typeface="+mn-ea"/>
            <a:ea typeface="+mn-ea"/>
          </a:endParaRPr>
        </a:p>
      </dsp:txBody>
      <dsp:txXfrm>
        <a:off x="5105129" y="1908182"/>
        <a:ext cx="157608" cy="216083"/>
      </dsp:txXfrm>
    </dsp:sp>
    <dsp:sp modelId="{EB9C552D-726E-440A-AE8E-6E49AFED1750}">
      <dsp:nvSpPr>
        <dsp:cNvPr id="0" name=""/>
        <dsp:cNvSpPr/>
      </dsp:nvSpPr>
      <dsp:spPr>
        <a:xfrm>
          <a:off x="5436488" y="1486606"/>
          <a:ext cx="1059234" cy="1059234"/>
        </a:xfrm>
        <a:prstGeom prst="ellipse">
          <a:avLst/>
        </a:prstGeom>
        <a:gradFill rotWithShape="0">
          <a:gsLst>
            <a:gs pos="0">
              <a:schemeClr val="accent3">
                <a:hueOff val="-1811773"/>
                <a:satOff val="-636"/>
                <a:lumOff val="-2680"/>
                <a:alphaOff val="0"/>
                <a:shade val="51000"/>
                <a:satMod val="130000"/>
              </a:schemeClr>
            </a:gs>
            <a:gs pos="80000">
              <a:schemeClr val="accent3">
                <a:hueOff val="-1811773"/>
                <a:satOff val="-636"/>
                <a:lumOff val="-2680"/>
                <a:alphaOff val="0"/>
                <a:shade val="93000"/>
                <a:satMod val="130000"/>
              </a:schemeClr>
            </a:gs>
            <a:gs pos="100000">
              <a:schemeClr val="accent3">
                <a:hueOff val="-1811773"/>
                <a:satOff val="-636"/>
                <a:lumOff val="-268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kumimoji="1" lang="zh-CN" altLang="en-US" sz="2400" b="1" kern="1200" smtClean="0">
              <a:solidFill>
                <a:schemeClr val="tx1"/>
              </a:solidFill>
              <a:latin typeface="+mn-ea"/>
              <a:ea typeface="+mn-ea"/>
            </a:rPr>
            <a:t>国家</a:t>
          </a:r>
          <a:endParaRPr lang="zh-CN" altLang="en-US" sz="2400" kern="1200" dirty="0">
            <a:solidFill>
              <a:schemeClr val="tx1"/>
            </a:solidFill>
            <a:latin typeface="+mn-ea"/>
            <a:ea typeface="+mn-ea"/>
          </a:endParaRPr>
        </a:p>
      </dsp:txBody>
      <dsp:txXfrm>
        <a:off x="5591609" y="1641727"/>
        <a:ext cx="748992" cy="748992"/>
      </dsp:txXfrm>
    </dsp:sp>
    <dsp:sp modelId="{77B0EAD7-B44F-403B-91FB-B9FE82476CC9}">
      <dsp:nvSpPr>
        <dsp:cNvPr id="0" name=""/>
        <dsp:cNvSpPr/>
      </dsp:nvSpPr>
      <dsp:spPr>
        <a:xfrm rot="5400000">
          <a:off x="4369474" y="2571809"/>
          <a:ext cx="225154" cy="360139"/>
        </a:xfrm>
        <a:prstGeom prst="rightArrow">
          <a:avLst>
            <a:gd name="adj1" fmla="val 60000"/>
            <a:gd name="adj2" fmla="val 50000"/>
          </a:avLst>
        </a:prstGeom>
        <a:gradFill rotWithShape="0">
          <a:gsLst>
            <a:gs pos="0">
              <a:schemeClr val="accent3">
                <a:hueOff val="-3623546"/>
                <a:satOff val="-1271"/>
                <a:lumOff val="-5359"/>
                <a:alphaOff val="0"/>
                <a:shade val="51000"/>
                <a:satMod val="130000"/>
              </a:schemeClr>
            </a:gs>
            <a:gs pos="80000">
              <a:schemeClr val="accent3">
                <a:hueOff val="-3623546"/>
                <a:satOff val="-1271"/>
                <a:lumOff val="-5359"/>
                <a:alphaOff val="0"/>
                <a:shade val="93000"/>
                <a:satMod val="130000"/>
              </a:schemeClr>
            </a:gs>
            <a:gs pos="100000">
              <a:schemeClr val="accent3">
                <a:hueOff val="-3623546"/>
                <a:satOff val="-1271"/>
                <a:lumOff val="-535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solidFill>
              <a:schemeClr val="tx1"/>
            </a:solidFill>
            <a:latin typeface="+mn-ea"/>
            <a:ea typeface="+mn-ea"/>
          </a:endParaRPr>
        </a:p>
      </dsp:txBody>
      <dsp:txXfrm>
        <a:off x="4403247" y="2610064"/>
        <a:ext cx="157608" cy="216083"/>
      </dsp:txXfrm>
    </dsp:sp>
    <dsp:sp modelId="{0247922E-8217-4ADD-9037-AC04B8E329D1}">
      <dsp:nvSpPr>
        <dsp:cNvPr id="0" name=""/>
        <dsp:cNvSpPr/>
      </dsp:nvSpPr>
      <dsp:spPr>
        <a:xfrm>
          <a:off x="3952434" y="2970661"/>
          <a:ext cx="1059234" cy="1059234"/>
        </a:xfrm>
        <a:prstGeom prst="ellipse">
          <a:avLst/>
        </a:prstGeom>
        <a:gradFill rotWithShape="0">
          <a:gsLst>
            <a:gs pos="0">
              <a:schemeClr val="accent3">
                <a:hueOff val="-3623546"/>
                <a:satOff val="-1271"/>
                <a:lumOff val="-5359"/>
                <a:alphaOff val="0"/>
                <a:shade val="51000"/>
                <a:satMod val="130000"/>
              </a:schemeClr>
            </a:gs>
            <a:gs pos="80000">
              <a:schemeClr val="accent3">
                <a:hueOff val="-3623546"/>
                <a:satOff val="-1271"/>
                <a:lumOff val="-5359"/>
                <a:alphaOff val="0"/>
                <a:shade val="93000"/>
                <a:satMod val="130000"/>
              </a:schemeClr>
            </a:gs>
            <a:gs pos="100000">
              <a:schemeClr val="accent3">
                <a:hueOff val="-3623546"/>
                <a:satOff val="-1271"/>
                <a:lumOff val="-535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kumimoji="1" lang="zh-CN" altLang="en-US" sz="2400" b="1" kern="1200" dirty="0" smtClean="0">
              <a:solidFill>
                <a:schemeClr val="tx1"/>
              </a:solidFill>
              <a:latin typeface="+mn-ea"/>
              <a:ea typeface="+mn-ea"/>
            </a:rPr>
            <a:t>文化</a:t>
          </a:r>
          <a:endParaRPr lang="zh-CN" altLang="en-US" sz="2400" kern="1200" dirty="0">
            <a:solidFill>
              <a:schemeClr val="tx1"/>
            </a:solidFill>
            <a:latin typeface="+mn-ea"/>
            <a:ea typeface="+mn-ea"/>
          </a:endParaRPr>
        </a:p>
      </dsp:txBody>
      <dsp:txXfrm>
        <a:off x="4107555" y="3125782"/>
        <a:ext cx="748992" cy="748992"/>
      </dsp:txXfrm>
    </dsp:sp>
    <dsp:sp modelId="{85DC562A-0B21-4488-9F2D-D8A3CD17A67C}">
      <dsp:nvSpPr>
        <dsp:cNvPr id="0" name=""/>
        <dsp:cNvSpPr/>
      </dsp:nvSpPr>
      <dsp:spPr>
        <a:xfrm rot="10800000">
          <a:off x="3633819" y="1836154"/>
          <a:ext cx="225154" cy="360139"/>
        </a:xfrm>
        <a:prstGeom prst="rightArrow">
          <a:avLst>
            <a:gd name="adj1" fmla="val 60000"/>
            <a:gd name="adj2" fmla="val 50000"/>
          </a:avLst>
        </a:prstGeom>
        <a:gradFill rotWithShape="0">
          <a:gsLst>
            <a:gs pos="0">
              <a:schemeClr val="accent3">
                <a:hueOff val="-5435319"/>
                <a:satOff val="-1907"/>
                <a:lumOff val="-8039"/>
                <a:alphaOff val="0"/>
                <a:shade val="51000"/>
                <a:satMod val="130000"/>
              </a:schemeClr>
            </a:gs>
            <a:gs pos="80000">
              <a:schemeClr val="accent3">
                <a:hueOff val="-5435319"/>
                <a:satOff val="-1907"/>
                <a:lumOff val="-8039"/>
                <a:alphaOff val="0"/>
                <a:shade val="93000"/>
                <a:satMod val="130000"/>
              </a:schemeClr>
            </a:gs>
            <a:gs pos="100000">
              <a:schemeClr val="accent3">
                <a:hueOff val="-5435319"/>
                <a:satOff val="-1907"/>
                <a:lumOff val="-803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solidFill>
              <a:schemeClr val="tx1"/>
            </a:solidFill>
            <a:latin typeface="+mn-ea"/>
            <a:ea typeface="+mn-ea"/>
          </a:endParaRPr>
        </a:p>
      </dsp:txBody>
      <dsp:txXfrm rot="10800000">
        <a:off x="3701365" y="1908182"/>
        <a:ext cx="157608" cy="216083"/>
      </dsp:txXfrm>
    </dsp:sp>
    <dsp:sp modelId="{1AE3F98A-722F-4AED-AF3D-5163ACF2E45E}">
      <dsp:nvSpPr>
        <dsp:cNvPr id="0" name=""/>
        <dsp:cNvSpPr/>
      </dsp:nvSpPr>
      <dsp:spPr>
        <a:xfrm>
          <a:off x="2468379" y="1486606"/>
          <a:ext cx="1059234" cy="1059234"/>
        </a:xfrm>
        <a:prstGeom prst="ellipse">
          <a:avLst/>
        </a:prstGeom>
        <a:gradFill rotWithShape="0">
          <a:gsLst>
            <a:gs pos="0">
              <a:schemeClr val="accent3">
                <a:hueOff val="-5435319"/>
                <a:satOff val="-1907"/>
                <a:lumOff val="-8039"/>
                <a:alphaOff val="0"/>
                <a:shade val="51000"/>
                <a:satMod val="130000"/>
              </a:schemeClr>
            </a:gs>
            <a:gs pos="80000">
              <a:schemeClr val="accent3">
                <a:hueOff val="-5435319"/>
                <a:satOff val="-1907"/>
                <a:lumOff val="-8039"/>
                <a:alphaOff val="0"/>
                <a:shade val="93000"/>
                <a:satMod val="130000"/>
              </a:schemeClr>
            </a:gs>
            <a:gs pos="100000">
              <a:schemeClr val="accent3">
                <a:hueOff val="-5435319"/>
                <a:satOff val="-1907"/>
                <a:lumOff val="-803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kumimoji="1" lang="zh-CN" altLang="en-US" sz="2400" b="1" kern="1200" smtClean="0">
              <a:solidFill>
                <a:schemeClr val="tx1"/>
              </a:solidFill>
              <a:latin typeface="+mn-ea"/>
              <a:ea typeface="+mn-ea"/>
            </a:rPr>
            <a:t>国土</a:t>
          </a:r>
          <a:endParaRPr lang="zh-CN" altLang="en-US" sz="2400" kern="1200" dirty="0">
            <a:solidFill>
              <a:schemeClr val="tx1"/>
            </a:solidFill>
            <a:latin typeface="+mn-ea"/>
            <a:ea typeface="+mn-ea"/>
          </a:endParaRPr>
        </a:p>
      </dsp:txBody>
      <dsp:txXfrm>
        <a:off x="2623500" y="1641727"/>
        <a:ext cx="748992" cy="7489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41C1E-7BB4-4040-9CB4-291F89D8C623}">
      <dsp:nvSpPr>
        <dsp:cNvPr id="0" name=""/>
        <dsp:cNvSpPr/>
      </dsp:nvSpPr>
      <dsp:spPr>
        <a:xfrm>
          <a:off x="931026" y="350453"/>
          <a:ext cx="6408620" cy="3369879"/>
        </a:xfrm>
        <a:prstGeom prst="rect">
          <a:avLst/>
        </a:prstGeom>
        <a:blipFill rotWithShape="1">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F2FD1D4-6C6F-494B-860B-ADC3FC1DC085}">
      <dsp:nvSpPr>
        <dsp:cNvPr id="0" name=""/>
        <dsp:cNvSpPr/>
      </dsp:nvSpPr>
      <dsp:spPr>
        <a:xfrm>
          <a:off x="1147731" y="549867"/>
          <a:ext cx="6354259" cy="3333744"/>
        </a:xfrm>
        <a:prstGeom prst="rect">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27FEBA-216C-4DED-BFBD-FA670A8A90FE}">
      <dsp:nvSpPr>
        <dsp:cNvPr id="0" name=""/>
        <dsp:cNvSpPr/>
      </dsp:nvSpPr>
      <dsp:spPr>
        <a:xfrm>
          <a:off x="215566" y="-45585"/>
          <a:ext cx="7819253" cy="469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30480" numCol="1" spcCol="1270" anchor="b" anchorCtr="0">
          <a:noAutofit/>
        </a:bodyPr>
        <a:lstStyle/>
        <a:p>
          <a:pPr lvl="0" algn="ctr" defTabSz="1066800">
            <a:lnSpc>
              <a:spcPct val="90000"/>
            </a:lnSpc>
            <a:spcBef>
              <a:spcPct val="0"/>
            </a:spcBef>
            <a:spcAft>
              <a:spcPct val="35000"/>
            </a:spcAft>
          </a:pPr>
          <a:r>
            <a:rPr lang="zh-CN" altLang="en-US" sz="2400" b="0" kern="1200" dirty="0" smtClean="0"/>
            <a:t>“江山如此多娇，引无数英雄竞折腰 。”</a:t>
          </a:r>
        </a:p>
      </dsp:txBody>
      <dsp:txXfrm>
        <a:off x="215566" y="-45585"/>
        <a:ext cx="7819253" cy="4697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1/layout/ThemePictureGrid">
  <dgm:title val="主题图片网格"/>
  <dgm:desc val="用于显示一组图片，第一张图片最大。最多可以包含五个级别 1 的图片。不使用的图片不出现，但是在切换版式后仍然可用。非常适合于少量对应文本。"/>
  <dgm:catLst>
    <dgm:cat type="picture" pri="13500"/>
    <dgm:cat type="officeonline" pri="8000"/>
  </dgm:catLst>
  <dgm:sampData>
    <dgm:dataModel>
      <dgm:ptLst>
        <dgm:pt modelId="0" type="doc"/>
        <dgm:pt modelId="10">
          <dgm:prSet phldr="1"/>
        </dgm:pt>
        <dgm:pt modelId="20">
          <dgm:prSet phldr="1"/>
        </dgm:pt>
        <dgm:pt modelId="30">
          <dgm:prSet phldr="1"/>
        </dgm:pt>
        <dgm:pt modelId="70">
          <dgm:prSet phldr="1"/>
        </dgm:pt>
        <dgm:pt modelId="80">
          <dgm:prSet phldr="1"/>
        </dgm:pt>
      </dgm:ptLst>
      <dgm:cxnLst>
        <dgm:cxn modelId="40" srcId="0" destId="10" srcOrd="0" destOrd="0"/>
        <dgm:cxn modelId="50" srcId="0" destId="20" srcOrd="1" destOrd="0"/>
        <dgm:cxn modelId="60" srcId="0" destId="30" srcOrd="2" destOrd="0"/>
        <dgm:cxn modelId="71" srcId="0" destId="70" srcOrd="1" destOrd="0"/>
        <dgm:cxn modelId="81" srcId="0" destId="8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5"/>
      <dgm:chPref val="5"/>
      <dgm:dir/>
    </dgm:varLst>
    <dgm:shape xmlns:r="http://schemas.openxmlformats.org/officeDocument/2006/relationships" r:blip="">
      <dgm:adjLst/>
    </dgm:shape>
    <dgm:choose name="Name1">
      <dgm:if name="Name2" axis="ch" ptType="node" func="cnt" op="equ" val="1">
        <dgm:alg type="composite">
          <dgm:param type="ar" val="1.391"/>
        </dgm:alg>
        <dgm:choose name="Name3">
          <dgm:if name="Name4" func="var" arg="dir" op="equ" val="norm">
            <dgm:constrLst>
              <dgm:constr type="primFontSz" for="des" ptType="node" op="equ" val="65"/>
              <dgm:constr type="l" for="ch" forName="accent1" refType="w" fact="0.0415"/>
              <dgm:constr type="t" for="ch" forName="accent1" refType="h" fact="0.1789"/>
              <dgm:constr type="w" for="ch" forName="accent1" refType="w" fact="0.9585"/>
              <dgm:constr type="h" for="ch" forName="accent1" refType="h" fact="0.8211"/>
              <dgm:constr type="l" for="ch" forName="parent1" refType="w" fact="0"/>
              <dgm:constr type="t" for="ch" forName="parent1" refType="h" fact="0"/>
              <dgm:constr type="w" for="ch" forName="parent1" refType="w" fact="0.9667"/>
              <dgm:constr type="h" for="ch" forName="parent1" refType="h" fact="0.1224"/>
              <dgm:constr type="l" for="ch" forName="picture1" refType="w" fact="0.0019"/>
              <dgm:constr type="t" for="ch" forName="picture1" refType="h" fact="0.1272"/>
              <dgm:constr type="w" for="ch" forName="picture1" refType="w" fact="0.9667"/>
              <dgm:constr type="h" for="ch" forName="picture1" refType="h" fact="0.83"/>
            </dgm:constrLst>
          </dgm:if>
          <dgm:else name="Name5">
            <dgm:constrLst>
              <dgm:constr type="primFontSz" for="des" ptType="node" op="equ" val="65"/>
              <dgm:constr type="l" for="ch" forName="accent1" refType="w" fact="0"/>
              <dgm:constr type="t" for="ch" forName="accent1" refType="h" fact="0.1789"/>
              <dgm:constr type="w" for="ch" forName="accent1" refType="w" fact="0.9585"/>
              <dgm:constr type="h" for="ch" forName="accent1" refType="h" fact="0.8211"/>
              <dgm:constr type="l" for="ch" forName="parent1" refType="w" fact="0.0333"/>
              <dgm:constr type="t" for="ch" forName="parent1" refType="h" fact="0"/>
              <dgm:constr type="w" for="ch" forName="parent1" refType="w" fact="0.9667"/>
              <dgm:constr type="h" for="ch" forName="parent1" refType="h" fact="0.1224"/>
              <dgm:constr type="r" for="ch" forName="picture1" refType="w" fact="0.9981"/>
              <dgm:constr type="t" for="ch" forName="picture1" refType="h" fact="0.1272"/>
              <dgm:constr type="w" for="ch" forName="picture1" refType="w" fact="0.9667"/>
              <dgm:constr type="h" for="ch" forName="picture1" refType="h" fact="0.83"/>
            </dgm:constrLst>
          </dgm:else>
        </dgm:choose>
      </dgm:if>
      <dgm:if name="Name6" axis="ch" ptType="node" func="cnt" op="equ" val="2">
        <dgm:alg type="composite">
          <dgm:param type="ar" val="0.7877"/>
        </dgm:alg>
        <dgm:choose name="Name7">
          <dgm:if name="Name8" func="var" arg="dir" op="equ" val="norm">
            <dgm:constrLst>
              <dgm:constr type="primFontSz" for="des" forName="parent1" val="65"/>
              <dgm:constr type="primFontSz" for="des" forName="parent2" val="65"/>
              <dgm:constr type="primFontSz" for="des" forName="parent2" refType="primFontSz" refFor="des" refForName="parent1" op="lte"/>
              <dgm:constr type="l" for="ch" forName="picture1" refType="w" fact="0.004"/>
              <dgm:constr type="t" for="ch" forName="picture1" refType="h" fact="0.0744"/>
              <dgm:constr type="w" for="ch" forName="picture1" refType="w" fact="0.996"/>
              <dgm:constr type="h" for="ch" forName="picture1" refType="h" fact="0.4853"/>
              <dgm:constr type="l" for="ch" forName="accent1" refType="w" fact="0.0447"/>
              <dgm:constr type="t" for="ch" forName="accent1" refType="h" fact="0.1046"/>
              <dgm:constr type="w" for="ch" forName="accent1" refType="w" fact="0.9169"/>
              <dgm:constr type="h" for="ch" forName="accent1" refType="h" fact="0.8954"/>
              <dgm:constr type="l" for="ch" forName="parent1" refType="w" fact="0"/>
              <dgm:constr type="t" for="ch" forName="parent1" refType="h" fact="0"/>
              <dgm:constr type="w" for="ch" forName="parent1" refType="w" fact="0.996"/>
              <dgm:constr type="h" for="ch" forName="parent1" refType="h" fact="0.0716"/>
              <dgm:constr type="l" for="ch" forName="picture2" refType="w" fact="0.0831"/>
              <dgm:constr type="t" for="ch" forName="picture2" refType="h" fact="0.5391"/>
              <dgm:constr type="w" for="ch" forName="picture2" refType="w" fact="0.8985"/>
              <dgm:constr type="h" for="ch" forName="picture2" refType="h" fact="0.4306"/>
              <dgm:constr type="l" for="ch" forName="parent2" refType="w" fact="0.085"/>
              <dgm:constr type="t" for="ch" forName="parent2" refType="h" fact="0.901"/>
              <dgm:constr type="w" for="ch" forName="parent2" refType="w" fact="0.8947"/>
              <dgm:constr type="h" for="ch" forName="parent2" refType="h" fact="0.0668"/>
            </dgm:constrLst>
          </dgm:if>
          <dgm:else name="Name9">
            <dgm:constrLst>
              <dgm:constr type="primFontSz" for="des" forName="parent1" val="65"/>
              <dgm:constr type="primFontSz" for="des" forName="parent2" val="65"/>
              <dgm:constr type="primFontSz" for="des" forName="parent2" refType="primFontSz" refFor="des" refForName="parent1" op="lte"/>
              <dgm:constr type="r" for="ch" forName="picture1" refType="w" fact="0.996"/>
              <dgm:constr type="t" for="ch" forName="picture1" refType="h" fact="0.0744"/>
              <dgm:constr type="w" for="ch" forName="picture1" refType="w" fact="0.996"/>
              <dgm:constr type="h" for="ch" forName="picture1" refType="h" fact="0.4853"/>
              <dgm:constr type="r" for="ch" forName="accent1" refType="w" fact="0.9597"/>
              <dgm:constr type="t" for="ch" forName="accent1" refType="h" fact="0.1046"/>
              <dgm:constr type="w" for="ch" forName="accent1" refType="w" fact="0.9169"/>
              <dgm:constr type="h" for="ch" forName="accent1" refType="h" fact="0.8954"/>
              <dgm:constr type="r" for="ch" forName="parent1" refType="w"/>
              <dgm:constr type="t" for="ch" forName="parent1" refType="h" fact="0"/>
              <dgm:constr type="w" for="ch" forName="parent1" refType="w" fact="0.996"/>
              <dgm:constr type="h" for="ch" forName="parent1" refType="h" fact="0.0716"/>
              <dgm:constr type="r" for="ch" forName="picture2" refType="w" fact="0.9169"/>
              <dgm:constr type="t" for="ch" forName="picture2" refType="h" fact="0.5391"/>
              <dgm:constr type="w" for="ch" forName="picture2" refType="w" fact="0.8985"/>
              <dgm:constr type="h" for="ch" forName="picture2" refType="h" fact="0.4306"/>
              <dgm:constr type="r" for="ch" forName="parent2" refType="w" fact="0.915"/>
              <dgm:constr type="t" for="ch" forName="parent2" refType="h" fact="0.901"/>
              <dgm:constr type="w" for="ch" forName="parent2" refType="w" fact="0.8947"/>
              <dgm:constr type="h" for="ch" forName="parent2" refType="h" fact="0.0668"/>
            </dgm:constrLst>
          </dgm:else>
        </dgm:choose>
      </dgm:if>
      <dgm:if name="Name10" axis="ch" ptType="node" func="cnt" op="equ" val="3">
        <dgm:alg type="composite">
          <dgm:param type="ar" val="1.0535"/>
        </dgm:alg>
        <dgm:choose name="Name11">
          <dgm:if name="Name12"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l" for="ch" forName="picture1" refType="w" fact="0.0019"/>
              <dgm:constr type="t" for="ch" forName="picture1" refType="h" fact="0.0934"/>
              <dgm:constr type="w" for="ch" forName="picture1" refType="w" fact="0.9372"/>
              <dgm:constr type="h" for="ch" forName="picture1" refType="h" fact="0.6095"/>
              <dgm:constr type="l" for="ch" forName="accent1" refType="w" fact="0.0403"/>
              <dgm:constr type="t" for="ch" forName="accent1" refType="h" fact="0.1314"/>
              <dgm:constr type="w" for="ch" forName="accent1" refType="w" fact="0.9293"/>
              <dgm:constr type="h" for="ch" forName="accent1" refType="h" fact="0.8686"/>
              <dgm:constr type="l" for="ch" forName="picture3" refType="w" fact="0.5536"/>
              <dgm:constr type="t" for="ch" forName="picture3" refType="h" fact="0.6771"/>
              <dgm:constr type="w" for="ch" forName="picture3" refType="w" fact="0.4464"/>
              <dgm:constr type="h" for="ch" forName="picture3" refType="h" fact="0.2903"/>
              <dgm:constr type="l" for="ch" forName="picture2" refType="w" fact="0.078"/>
              <dgm:constr type="t" for="ch" forName="picture2" refType="h" fact="0.6771"/>
              <dgm:constr type="w" for="ch" forName="picture2" refType="w" fact="0.4458"/>
              <dgm:constr type="h" for="ch" forName="picture2" refType="h" fact="0.2903"/>
              <dgm:constr type="l" for="ch" forName="parent1" refType="w" fact="0"/>
              <dgm:constr type="t" for="ch" forName="parent1" refType="h" fact="0"/>
              <dgm:constr type="w" for="ch" forName="parent1" refType="w" fact="0.9372"/>
              <dgm:constr type="h" for="ch" forName="parent1" refType="h" fact="0.0899"/>
              <dgm:constr type="l" for="ch" forName="parent3" refType="w" fact="0.5548"/>
              <dgm:constr type="t" for="ch" forName="parent3" refType="h" fact="0.9211"/>
              <dgm:constr type="w" for="ch" forName="parent3" refType="w" fact="0.4439"/>
              <dgm:constr type="h" for="ch" forName="parent3" refType="h" fact="0.045"/>
              <dgm:constr type="l" for="ch" forName="parent2" refType="w" fact="0.079"/>
              <dgm:constr type="t" for="ch" forName="parent2" refType="h" fact="0.9211"/>
              <dgm:constr type="w" for="ch" forName="parent2" refType="w" fact="0.4439"/>
              <dgm:constr type="h" for="ch" forName="parent2" refType="h" fact="0.045"/>
            </dgm:constrLst>
          </dgm:if>
          <dgm:else name="Name13">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r" for="ch" forName="picture1" refType="w" fact="0.9981"/>
              <dgm:constr type="t" for="ch" forName="picture1" refType="h" fact="0.0934"/>
              <dgm:constr type="w" for="ch" forName="picture1" refType="w" fact="0.9372"/>
              <dgm:constr type="h" for="ch" forName="picture1" refType="h" fact="0.6095"/>
              <dgm:constr type="r" for="ch" forName="accent1" refType="w" fact="0.9597"/>
              <dgm:constr type="t" for="ch" forName="accent1" refType="h" fact="0.1314"/>
              <dgm:constr type="w" for="ch" forName="accent1" refType="w" fact="0.9293"/>
              <dgm:constr type="h" for="ch" forName="accent1" refType="h" fact="0.8686"/>
              <dgm:constr type="r" for="ch" forName="picture3" refType="w" fact="0.4464"/>
              <dgm:constr type="t" for="ch" forName="picture3" refType="h" fact="0.6771"/>
              <dgm:constr type="w" for="ch" forName="picture3" refType="w" fact="0.4464"/>
              <dgm:constr type="h" for="ch" forName="picture3" refType="h" fact="0.2903"/>
              <dgm:constr type="r" for="ch" forName="picture2" refType="w" fact="0.922"/>
              <dgm:constr type="t" for="ch" forName="picture2" refType="h" fact="0.6771"/>
              <dgm:constr type="w" for="ch" forName="picture2" refType="w" fact="0.4458"/>
              <dgm:constr type="h" for="ch" forName="picture2" refType="h" fact="0.2903"/>
              <dgm:constr type="r" for="ch" forName="parent1" refType="w"/>
              <dgm:constr type="t" for="ch" forName="parent1" refType="h" fact="0"/>
              <dgm:constr type="w" for="ch" forName="parent1" refType="w" fact="0.9372"/>
              <dgm:constr type="h" for="ch" forName="parent1" refType="h" fact="0.0899"/>
              <dgm:constr type="r" for="ch" forName="parent3" refType="w" fact="0.4452"/>
              <dgm:constr type="t" for="ch" forName="parent3" refType="h" fact="0.9211"/>
              <dgm:constr type="w" for="ch" forName="parent3" refType="w" fact="0.4439"/>
              <dgm:constr type="h" for="ch" forName="parent3" refType="h" fact="0.045"/>
              <dgm:constr type="r" for="ch" forName="parent2" refType="w" fact="0.921"/>
              <dgm:constr type="t" for="ch" forName="parent2" refType="h" fact="0.9211"/>
              <dgm:constr type="w" for="ch" forName="parent2" refType="w" fact="0.4439"/>
              <dgm:constr type="h" for="ch" forName="parent2" refType="h" fact="0.045"/>
            </dgm:constrLst>
          </dgm:else>
        </dgm:choose>
      </dgm:if>
      <dgm:if name="Name14" axis="ch" ptType="node" func="cnt" op="equ" val="4">
        <dgm:alg type="composite">
          <dgm:param type="ar" val="1.2068"/>
        </dgm:alg>
        <dgm:choose name="Name15">
          <dgm:if name="Name16"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l" for="ch" forName="picture1" refType="w" fact="0.0018"/>
              <dgm:constr type="t" for="ch" forName="picture1" refType="h" fact="0.1037"/>
              <dgm:constr type="w" for="ch" forName="picture1" refType="w" fact="0.9084"/>
              <dgm:constr type="h" for="ch" forName="picture1" refType="h" fact="0.6767"/>
              <dgm:constr type="l" for="ch" forName="accent1" refType="w" fact="0.039"/>
              <dgm:constr type="t" for="ch" forName="accent1" refType="h" fact="0.1459"/>
              <dgm:constr type="w" for="ch" forName="accent1" refType="w" fact="0.9007"/>
              <dgm:constr type="h" for="ch" forName="accent1" refType="h" fact="0.8541"/>
              <dgm:constr type="l" for="ch" forName="parent1" refType="w" fact="0"/>
              <dgm:constr type="t" for="ch" forName="parent1" refType="h" fact="0"/>
              <dgm:constr type="w" for="ch" forName="parent1" refType="w" fact="0.9084"/>
              <dgm:constr type="h" for="ch" forName="parent1" refType="h" fact="0.0998"/>
              <dgm:constr type="l" for="ch" forName="picture3" refType="w" fact="0.3539"/>
              <dgm:constr type="t" for="ch" forName="picture3" refType="h" fact="0.7301"/>
              <dgm:constr type="w" for="ch" forName="picture3" refType="w" fact="0.3131"/>
              <dgm:constr type="h" for="ch" forName="picture3" refType="h" fact="0.2332"/>
              <dgm:constr type="l" for="ch" forName="parent3" refType="w" fact="0.3548"/>
              <dgm:constr type="t" for="ch" forName="parent3" refType="h" fact="0.926"/>
              <dgm:constr type="w" for="ch" forName="parent3" refType="w" fact="0.3113"/>
              <dgm:constr type="h" for="ch" forName="parent3" refType="h" fact="0.0361"/>
              <dgm:constr type="l" for="ch" forName="picture4" refType="w" fact="0.6874"/>
              <dgm:constr type="t" for="ch" forName="picture4" refType="h" fact="0.7301"/>
              <dgm:constr type="w" for="ch" forName="picture4" refType="w" fact="0.3126"/>
              <dgm:constr type="h" for="ch" forName="picture4" refType="h" fact="0.2332"/>
              <dgm:constr type="l" for="ch" forName="parent4" refType="w" fact="0.6881"/>
              <dgm:constr type="t" for="ch" forName="parent4" refType="h" fact="0.9264"/>
              <dgm:constr type="w" for="ch" forName="parent4" refType="w" fact="0.3113"/>
              <dgm:constr type="h" for="ch" forName="parent4" refType="h" fact="0.0361"/>
              <dgm:constr type="l" for="ch" forName="picture2" refType="w" fact="0.0204"/>
              <dgm:constr type="t" for="ch" forName="picture2" refType="h" fact="0.7301"/>
              <dgm:constr type="w" for="ch" forName="picture2" refType="w" fact="0.3126"/>
              <dgm:constr type="h" for="ch" forName="picture2" refType="h" fact="0.2332"/>
              <dgm:constr type="l" for="ch" forName="parent2" refType="w" fact="0.0211"/>
              <dgm:constr type="t" for="ch" forName="parent2" refType="h" fact="0.926"/>
              <dgm:constr type="w" for="ch" forName="parent2" refType="w" fact="0.3113"/>
              <dgm:constr type="h" for="ch" forName="parent2" refType="h" fact="0.0361"/>
            </dgm:constrLst>
          </dgm:if>
          <dgm:else name="Name17">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r" for="ch" forName="picture1" refType="w" fact="0.9982"/>
              <dgm:constr type="t" for="ch" forName="picture1" refType="h" fact="0.1037"/>
              <dgm:constr type="w" for="ch" forName="picture1" refType="w" fact="0.9084"/>
              <dgm:constr type="h" for="ch" forName="picture1" refType="h" fact="0.6767"/>
              <dgm:constr type="r" for="ch" forName="accent1" refType="w" fact="0.961"/>
              <dgm:constr type="t" for="ch" forName="accent1" refType="h" fact="0.1459"/>
              <dgm:constr type="w" for="ch" forName="accent1" refType="w" fact="0.9007"/>
              <dgm:constr type="h" for="ch" forName="accent1" refType="h" fact="0.8541"/>
              <dgm:constr type="r" for="ch" forName="parent1" refType="w"/>
              <dgm:constr type="t" for="ch" forName="parent1" refType="h" fact="0"/>
              <dgm:constr type="w" for="ch" forName="parent1" refType="w" fact="0.9084"/>
              <dgm:constr type="h" for="ch" forName="parent1" refType="h" fact="0.0998"/>
              <dgm:constr type="r" for="ch" forName="picture3" refType="w" fact="0.6461"/>
              <dgm:constr type="t" for="ch" forName="picture3" refType="h" fact="0.7301"/>
              <dgm:constr type="w" for="ch" forName="picture3" refType="w" fact="0.3131"/>
              <dgm:constr type="h" for="ch" forName="picture3" refType="h" fact="0.2332"/>
              <dgm:constr type="r" for="ch" forName="parent3" refType="w" fact="0.6452"/>
              <dgm:constr type="t" for="ch" forName="parent3" refType="h" fact="0.926"/>
              <dgm:constr type="w" for="ch" forName="parent3" refType="w" fact="0.3113"/>
              <dgm:constr type="h" for="ch" forName="parent3" refType="h" fact="0.0361"/>
              <dgm:constr type="r" for="ch" forName="picture4" refType="w" fact="0.3126"/>
              <dgm:constr type="t" for="ch" forName="picture4" refType="h" fact="0.7301"/>
              <dgm:constr type="w" for="ch" forName="picture4" refType="w" fact="0.3126"/>
              <dgm:constr type="h" for="ch" forName="picture4" refType="h" fact="0.2332"/>
              <dgm:constr type="r" for="ch" forName="parent4" refType="w" fact="0.3319"/>
              <dgm:constr type="t" for="ch" forName="parent4" refType="h" fact="0.9264"/>
              <dgm:constr type="w" for="ch" forName="parent4" refType="w" fact="0.3113"/>
              <dgm:constr type="h" for="ch" forName="parent4" refType="h" fact="0.0361"/>
              <dgm:constr type="r" for="ch" forName="picture2" refType="w" fact="0.9796"/>
              <dgm:constr type="t" for="ch" forName="picture2" refType="h" fact="0.7301"/>
              <dgm:constr type="w" for="ch" forName="picture2" refType="w" fact="0.3126"/>
              <dgm:constr type="h" for="ch" forName="picture2" refType="h" fact="0.2332"/>
              <dgm:constr type="r" for="ch" forName="parent2" refType="w" fact="0.9789"/>
              <dgm:constr type="t" for="ch" forName="parent2" refType="h" fact="0.926"/>
              <dgm:constr type="w" for="ch" forName="parent2" refType="w" fact="0.3113"/>
              <dgm:constr type="h" for="ch" forName="parent2" refType="h" fact="0.0361"/>
            </dgm:constrLst>
          </dgm:else>
        </dgm:choose>
      </dgm:if>
      <dgm:else name="Name18">
        <dgm:alg type="composite">
          <dgm:param type="ar" val="0.817"/>
        </dgm:alg>
        <dgm:choose name="Name19">
          <dgm:if name="Name20"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l" for="ch" forName="picture1" refType="w" fact="0.0019"/>
              <dgm:constr type="t" for="ch" forName="picture1" refType="h" fact="0.0724"/>
              <dgm:constr type="w" for="ch" forName="picture1" refType="w" fact="0.9372"/>
              <dgm:constr type="h" for="ch" forName="picture1" refType="h" fact="0.4727"/>
              <dgm:constr type="l" for="ch" forName="accent1" refType="w" fact="0.0403"/>
              <dgm:constr type="t" for="ch" forName="accent1" refType="h" fact="0.1019"/>
              <dgm:constr type="w" for="ch" forName="accent1" refType="w" fact="0.9293"/>
              <dgm:constr type="h" for="ch" forName="accent1" refType="h" fact="0.8921"/>
              <dgm:constr type="l" for="ch" forName="picture4" refType="w" fact="0.078"/>
              <dgm:constr type="t" for="ch" forName="picture4" refType="h" fact="0.7749"/>
              <dgm:constr type="w" for="ch" forName="picture4" refType="w" fact="0.4458"/>
              <dgm:constr type="h" for="ch" forName="picture4" refType="h" fact="0.2251"/>
              <dgm:constr type="l" for="ch" forName="picture5" refType="w" fact="0.5536"/>
              <dgm:constr type="t" for="ch" forName="picture5" refType="h" fact="0.7749"/>
              <dgm:constr type="w" for="ch" forName="picture5" refType="w" fact="0.4464"/>
              <dgm:constr type="h" for="ch" forName="picture5" refType="h" fact="0.2251"/>
              <dgm:constr type="l" for="ch" forName="picture3" refType="w" fact="0.5536"/>
              <dgm:constr type="t" for="ch" forName="picture3" refType="h" fact="0.5251"/>
              <dgm:constr type="w" for="ch" forName="picture3" refType="w" fact="0.4464"/>
              <dgm:constr type="h" for="ch" forName="picture3" refType="h" fact="0.2251"/>
              <dgm:constr type="l" for="ch" forName="picture2" refType="w" fact="0.078"/>
              <dgm:constr type="t" for="ch" forName="picture2" refType="h" fact="0.5251"/>
              <dgm:constr type="w" for="ch" forName="picture2" refType="w" fact="0.4458"/>
              <dgm:constr type="h" for="ch" forName="picture2" refType="h" fact="0.2251"/>
              <dgm:constr type="l" for="ch" forName="parent1" refType="w" fact="0"/>
              <dgm:constr type="t" for="ch" forName="parent1" refType="h" fact="0"/>
              <dgm:constr type="w" for="ch" forName="parent1" refType="w" fact="0.9372"/>
              <dgm:constr type="h" for="ch" forName="parent1" refType="h" fact="0.0697"/>
              <dgm:constr type="l" for="ch" forName="parent3" refType="w" fact="0.5548"/>
              <dgm:constr type="t" for="ch" forName="parent3" refType="h" fact="0.7143"/>
              <dgm:constr type="w" for="ch" forName="parent3" refType="w" fact="0.4439"/>
              <dgm:constr type="h" for="ch" forName="parent3" refType="h" fact="0.0349"/>
              <dgm:constr type="l" for="ch" forName="parent5" refType="w" fact="0.5548"/>
              <dgm:constr type="t" for="ch" forName="parent5" refType="h" fact="0.9644"/>
              <dgm:constr type="w" for="ch" forName="parent5" refType="w" fact="0.4439"/>
              <dgm:constr type="h" for="ch" forName="parent5" refType="h" fact="0.0349"/>
              <dgm:constr type="l" for="ch" forName="parent4" refType="w" fact="0.079"/>
              <dgm:constr type="t" for="ch" forName="parent4" refType="h" fact="0.9644"/>
              <dgm:constr type="w" for="ch" forName="parent4" refType="w" fact="0.4439"/>
              <dgm:constr type="h" for="ch" forName="parent4" refType="h" fact="0.0349"/>
              <dgm:constr type="l" for="ch" forName="parent2" refType="w" fact="0.079"/>
              <dgm:constr type="t" for="ch" forName="parent2" refType="h" fact="0.7143"/>
              <dgm:constr type="w" for="ch" forName="parent2" refType="w" fact="0.4439"/>
              <dgm:constr type="h" for="ch" forName="parent2" refType="h" fact="0.0349"/>
            </dgm:constrLst>
          </dgm:if>
          <dgm:else name="Name21">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r" for="ch" forName="picture1" refType="w" fact="0.9981"/>
              <dgm:constr type="t" for="ch" forName="picture1" refType="h" fact="0.0724"/>
              <dgm:constr type="w" for="ch" forName="picture1" refType="w" fact="0.9372"/>
              <dgm:constr type="h" for="ch" forName="picture1" refType="h" fact="0.4727"/>
              <dgm:constr type="r" for="ch" forName="accent1" refType="w" fact="0.9597"/>
              <dgm:constr type="t" for="ch" forName="accent1" refType="h" fact="0.1019"/>
              <dgm:constr type="w" for="ch" forName="accent1" refType="w" fact="0.9293"/>
              <dgm:constr type="h" for="ch" forName="accent1" refType="h" fact="0.8921"/>
              <dgm:constr type="r" for="ch" forName="picture4" refType="w" fact="0.922"/>
              <dgm:constr type="t" for="ch" forName="picture4" refType="h" fact="0.7749"/>
              <dgm:constr type="w" for="ch" forName="picture4" refType="w" fact="0.4458"/>
              <dgm:constr type="h" for="ch" forName="picture4" refType="h" fact="0.2251"/>
              <dgm:constr type="r" for="ch" forName="picture5" refType="w" fact="0.4464"/>
              <dgm:constr type="t" for="ch" forName="picture5" refType="h" fact="0.7749"/>
              <dgm:constr type="w" for="ch" forName="picture5" refType="w" fact="0.4464"/>
              <dgm:constr type="h" for="ch" forName="picture5" refType="h" fact="0.2251"/>
              <dgm:constr type="r" for="ch" forName="picture3" refType="w" fact="0.4464"/>
              <dgm:constr type="t" for="ch" forName="picture3" refType="h" fact="0.5251"/>
              <dgm:constr type="w" for="ch" forName="picture3" refType="w" fact="0.4464"/>
              <dgm:constr type="h" for="ch" forName="picture3" refType="h" fact="0.2251"/>
              <dgm:constr type="r" for="ch" forName="picture2" refType="w" fact="0.922"/>
              <dgm:constr type="t" for="ch" forName="picture2" refType="h" fact="0.5251"/>
              <dgm:constr type="w" for="ch" forName="picture2" refType="w" fact="0.4458"/>
              <dgm:constr type="h" for="ch" forName="picture2" refType="h" fact="0.2251"/>
              <dgm:constr type="l" for="ch" forName="parent1" refType="w" fact="0.0628"/>
              <dgm:constr type="t" for="ch" forName="parent1" refType="h" fact="0"/>
              <dgm:constr type="w" for="ch" forName="parent1" refType="w" fact="0.9372"/>
              <dgm:constr type="h" for="ch" forName="parent1" refType="h" fact="0.0697"/>
              <dgm:constr type="r" for="ch" forName="parent3" refType="w" fact="0.4452"/>
              <dgm:constr type="t" for="ch" forName="parent3" refType="h" fact="0.7143"/>
              <dgm:constr type="w" for="ch" forName="parent3" refType="w" fact="0.4439"/>
              <dgm:constr type="h" for="ch" forName="parent3" refType="h" fact="0.0349"/>
              <dgm:constr type="r" for="ch" forName="parent5" refType="w" fact="0.4452"/>
              <dgm:constr type="t" for="ch" forName="parent5" refType="h" fact="0.9644"/>
              <dgm:constr type="w" for="ch" forName="parent5" refType="w" fact="0.4439"/>
              <dgm:constr type="h" for="ch" forName="parent5" refType="h" fact="0.0349"/>
              <dgm:constr type="r" for="ch" forName="parent4" refType="w" fact="0.921"/>
              <dgm:constr type="t" for="ch" forName="parent4" refType="h" fact="0.9644"/>
              <dgm:constr type="w" for="ch" forName="parent4" refType="w" fact="0.4439"/>
              <dgm:constr type="h" for="ch" forName="parent4" refType="h" fact="0.0349"/>
              <dgm:constr type="r" for="ch" forName="parent2" refType="w" fact="0.921"/>
              <dgm:constr type="t" for="ch" forName="parent2" refType="h" fact="0.7143"/>
              <dgm:constr type="w" for="ch" forName="parent2" refType="w" fact="0.4439"/>
              <dgm:constr type="h" for="ch" forName="parent2" refType="h" fact="0.0349"/>
            </dgm:constrLst>
          </dgm:else>
        </dgm:choose>
      </dgm:else>
    </dgm:choose>
    <dgm:forEach name="Name22" axis="ch" ptType="node" cnt="1">
      <dgm:layoutNode name="picture1">
        <dgm:alg type="sp"/>
        <dgm:shape xmlns:r="http://schemas.openxmlformats.org/officeDocument/2006/relationships" r:blip="">
          <dgm:adjLst/>
        </dgm:shape>
        <dgm:presOf/>
        <dgm:forEach name="Name23" ref="pictureWrapper"/>
      </dgm:layoutNode>
      <dgm:layoutNode name="accent1" styleLbl="parChTrans1D1">
        <dgm:alg type="sp"/>
        <dgm:shape xmlns:r="http://schemas.openxmlformats.org/officeDocument/2006/relationships" type="rect" r:blip="">
          <dgm:adjLst/>
        </dgm:shape>
        <dgm:presOf/>
      </dgm:layoutNode>
      <dgm:layoutNode name="parent1"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forEach>
    <dgm:forEach name="Name24" axis="ch" ptType="node" st="2" cnt="1">
      <dgm:layoutNode name="picture2">
        <dgm:alg type="sp"/>
        <dgm:shape xmlns:r="http://schemas.openxmlformats.org/officeDocument/2006/relationships" r:blip="">
          <dgm:adjLst/>
        </dgm:shape>
        <dgm:presOf/>
        <dgm:forEach name="Name25" ref="pictureWrapper"/>
      </dgm:layoutNode>
      <dgm:layoutNode name="parent2"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forEach>
    <dgm:forEach name="Name26" axis="ch" ptType="node" st="3" cnt="1">
      <dgm:layoutNode name="picture3">
        <dgm:alg type="sp"/>
        <dgm:shape xmlns:r="http://schemas.openxmlformats.org/officeDocument/2006/relationships" r:blip="">
          <dgm:adjLst/>
        </dgm:shape>
        <dgm:presOf/>
        <dgm:forEach name="Name27" ref="pictureWrapper"/>
      </dgm:layoutNode>
      <dgm:layoutNode name="parent3"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8" axis="ch" ptType="node" st="4" cnt="1">
      <dgm:layoutNode name="picture4">
        <dgm:alg type="sp"/>
        <dgm:shape xmlns:r="http://schemas.openxmlformats.org/officeDocument/2006/relationships" r:blip="">
          <dgm:adjLst/>
        </dgm:shape>
        <dgm:presOf/>
        <dgm:forEach name="Name29" ref="pictureWrapper"/>
      </dgm:layoutNode>
      <dgm:layoutNode name="parent4"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30" axis="ch" ptType="node" st="5" cnt="1">
      <dgm:layoutNode name="picture5">
        <dgm:alg type="sp"/>
        <dgm:shape xmlns:r="http://schemas.openxmlformats.org/officeDocument/2006/relationships" r:blip="">
          <dgm:adjLst/>
        </dgm:shape>
        <dgm:presOf/>
        <dgm:forEach name="Name31" ref="pictureWrapper"/>
      </dgm:layoutNode>
      <dgm:layoutNode name="parent5" styleLbl="trBgShp">
        <dgm:varLst>
          <dgm:chMax val="0"/>
          <dgm:chPref val="0"/>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wrapper" axis="self" ptType="parTrans">
      <dgm:forEach name="pictureWrapper" axis="self">
        <dgm:layoutNode name="picture" styleLbl="bgImgPlace1">
          <dgm:alg type="sp"/>
          <dgm:shape xmlns:r="http://schemas.openxmlformats.org/officeDocument/2006/relationships" type="rect" r:blip="" blipPhldr="1">
            <dgm:adjLst/>
          </dgm:shape>
          <dgm:presOf/>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1/layout/ThemePictureGrid">
  <dgm:title val="主题图片网格"/>
  <dgm:desc val="用于显示一组图片，第一张图片最大。最多可以包含五个级别 1 的图片。不使用的图片不出现，但是在切换版式后仍然可用。非常适合于少量对应文本。"/>
  <dgm:catLst>
    <dgm:cat type="picture" pri="13500"/>
    <dgm:cat type="officeonline" pri="8000"/>
  </dgm:catLst>
  <dgm:sampData>
    <dgm:dataModel>
      <dgm:ptLst>
        <dgm:pt modelId="0" type="doc"/>
        <dgm:pt modelId="10">
          <dgm:prSet phldr="1"/>
        </dgm:pt>
        <dgm:pt modelId="20">
          <dgm:prSet phldr="1"/>
        </dgm:pt>
        <dgm:pt modelId="30">
          <dgm:prSet phldr="1"/>
        </dgm:pt>
        <dgm:pt modelId="70">
          <dgm:prSet phldr="1"/>
        </dgm:pt>
        <dgm:pt modelId="80">
          <dgm:prSet phldr="1"/>
        </dgm:pt>
      </dgm:ptLst>
      <dgm:cxnLst>
        <dgm:cxn modelId="40" srcId="0" destId="10" srcOrd="0" destOrd="0"/>
        <dgm:cxn modelId="50" srcId="0" destId="20" srcOrd="1" destOrd="0"/>
        <dgm:cxn modelId="60" srcId="0" destId="30" srcOrd="2" destOrd="0"/>
        <dgm:cxn modelId="71" srcId="0" destId="70" srcOrd="1" destOrd="0"/>
        <dgm:cxn modelId="81" srcId="0" destId="8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5"/>
      <dgm:chPref val="5"/>
      <dgm:dir/>
    </dgm:varLst>
    <dgm:shape xmlns:r="http://schemas.openxmlformats.org/officeDocument/2006/relationships" r:blip="">
      <dgm:adjLst/>
    </dgm:shape>
    <dgm:choose name="Name1">
      <dgm:if name="Name2" axis="ch" ptType="node" func="cnt" op="equ" val="1">
        <dgm:alg type="composite">
          <dgm:param type="ar" val="1.391"/>
        </dgm:alg>
        <dgm:choose name="Name3">
          <dgm:if name="Name4" func="var" arg="dir" op="equ" val="norm">
            <dgm:constrLst>
              <dgm:constr type="primFontSz" for="des" ptType="node" op="equ" val="65"/>
              <dgm:constr type="l" for="ch" forName="accent1" refType="w" fact="0.0415"/>
              <dgm:constr type="t" for="ch" forName="accent1" refType="h" fact="0.1789"/>
              <dgm:constr type="w" for="ch" forName="accent1" refType="w" fact="0.9585"/>
              <dgm:constr type="h" for="ch" forName="accent1" refType="h" fact="0.8211"/>
              <dgm:constr type="l" for="ch" forName="parent1" refType="w" fact="0"/>
              <dgm:constr type="t" for="ch" forName="parent1" refType="h" fact="0"/>
              <dgm:constr type="w" for="ch" forName="parent1" refType="w" fact="0.9667"/>
              <dgm:constr type="h" for="ch" forName="parent1" refType="h" fact="0.1224"/>
              <dgm:constr type="l" for="ch" forName="picture1" refType="w" fact="0.0019"/>
              <dgm:constr type="t" for="ch" forName="picture1" refType="h" fact="0.1272"/>
              <dgm:constr type="w" for="ch" forName="picture1" refType="w" fact="0.9667"/>
              <dgm:constr type="h" for="ch" forName="picture1" refType="h" fact="0.83"/>
            </dgm:constrLst>
          </dgm:if>
          <dgm:else name="Name5">
            <dgm:constrLst>
              <dgm:constr type="primFontSz" for="des" ptType="node" op="equ" val="65"/>
              <dgm:constr type="l" for="ch" forName="accent1" refType="w" fact="0"/>
              <dgm:constr type="t" for="ch" forName="accent1" refType="h" fact="0.1789"/>
              <dgm:constr type="w" for="ch" forName="accent1" refType="w" fact="0.9585"/>
              <dgm:constr type="h" for="ch" forName="accent1" refType="h" fact="0.8211"/>
              <dgm:constr type="l" for="ch" forName="parent1" refType="w" fact="0.0333"/>
              <dgm:constr type="t" for="ch" forName="parent1" refType="h" fact="0"/>
              <dgm:constr type="w" for="ch" forName="parent1" refType="w" fact="0.9667"/>
              <dgm:constr type="h" for="ch" forName="parent1" refType="h" fact="0.1224"/>
              <dgm:constr type="r" for="ch" forName="picture1" refType="w" fact="0.9981"/>
              <dgm:constr type="t" for="ch" forName="picture1" refType="h" fact="0.1272"/>
              <dgm:constr type="w" for="ch" forName="picture1" refType="w" fact="0.9667"/>
              <dgm:constr type="h" for="ch" forName="picture1" refType="h" fact="0.83"/>
            </dgm:constrLst>
          </dgm:else>
        </dgm:choose>
      </dgm:if>
      <dgm:if name="Name6" axis="ch" ptType="node" func="cnt" op="equ" val="2">
        <dgm:alg type="composite">
          <dgm:param type="ar" val="0.7877"/>
        </dgm:alg>
        <dgm:choose name="Name7">
          <dgm:if name="Name8" func="var" arg="dir" op="equ" val="norm">
            <dgm:constrLst>
              <dgm:constr type="primFontSz" for="des" forName="parent1" val="65"/>
              <dgm:constr type="primFontSz" for="des" forName="parent2" val="65"/>
              <dgm:constr type="primFontSz" for="des" forName="parent2" refType="primFontSz" refFor="des" refForName="parent1" op="lte"/>
              <dgm:constr type="l" for="ch" forName="picture1" refType="w" fact="0.004"/>
              <dgm:constr type="t" for="ch" forName="picture1" refType="h" fact="0.0744"/>
              <dgm:constr type="w" for="ch" forName="picture1" refType="w" fact="0.996"/>
              <dgm:constr type="h" for="ch" forName="picture1" refType="h" fact="0.4853"/>
              <dgm:constr type="l" for="ch" forName="accent1" refType="w" fact="0.0447"/>
              <dgm:constr type="t" for="ch" forName="accent1" refType="h" fact="0.1046"/>
              <dgm:constr type="w" for="ch" forName="accent1" refType="w" fact="0.9169"/>
              <dgm:constr type="h" for="ch" forName="accent1" refType="h" fact="0.8954"/>
              <dgm:constr type="l" for="ch" forName="parent1" refType="w" fact="0"/>
              <dgm:constr type="t" for="ch" forName="parent1" refType="h" fact="0"/>
              <dgm:constr type="w" for="ch" forName="parent1" refType="w" fact="0.996"/>
              <dgm:constr type="h" for="ch" forName="parent1" refType="h" fact="0.0716"/>
              <dgm:constr type="l" for="ch" forName="picture2" refType="w" fact="0.0831"/>
              <dgm:constr type="t" for="ch" forName="picture2" refType="h" fact="0.5391"/>
              <dgm:constr type="w" for="ch" forName="picture2" refType="w" fact="0.8985"/>
              <dgm:constr type="h" for="ch" forName="picture2" refType="h" fact="0.4306"/>
              <dgm:constr type="l" for="ch" forName="parent2" refType="w" fact="0.085"/>
              <dgm:constr type="t" for="ch" forName="parent2" refType="h" fact="0.901"/>
              <dgm:constr type="w" for="ch" forName="parent2" refType="w" fact="0.8947"/>
              <dgm:constr type="h" for="ch" forName="parent2" refType="h" fact="0.0668"/>
            </dgm:constrLst>
          </dgm:if>
          <dgm:else name="Name9">
            <dgm:constrLst>
              <dgm:constr type="primFontSz" for="des" forName="parent1" val="65"/>
              <dgm:constr type="primFontSz" for="des" forName="parent2" val="65"/>
              <dgm:constr type="primFontSz" for="des" forName="parent2" refType="primFontSz" refFor="des" refForName="parent1" op="lte"/>
              <dgm:constr type="r" for="ch" forName="picture1" refType="w" fact="0.996"/>
              <dgm:constr type="t" for="ch" forName="picture1" refType="h" fact="0.0744"/>
              <dgm:constr type="w" for="ch" forName="picture1" refType="w" fact="0.996"/>
              <dgm:constr type="h" for="ch" forName="picture1" refType="h" fact="0.4853"/>
              <dgm:constr type="r" for="ch" forName="accent1" refType="w" fact="0.9597"/>
              <dgm:constr type="t" for="ch" forName="accent1" refType="h" fact="0.1046"/>
              <dgm:constr type="w" for="ch" forName="accent1" refType="w" fact="0.9169"/>
              <dgm:constr type="h" for="ch" forName="accent1" refType="h" fact="0.8954"/>
              <dgm:constr type="r" for="ch" forName="parent1" refType="w"/>
              <dgm:constr type="t" for="ch" forName="parent1" refType="h" fact="0"/>
              <dgm:constr type="w" for="ch" forName="parent1" refType="w" fact="0.996"/>
              <dgm:constr type="h" for="ch" forName="parent1" refType="h" fact="0.0716"/>
              <dgm:constr type="r" for="ch" forName="picture2" refType="w" fact="0.9169"/>
              <dgm:constr type="t" for="ch" forName="picture2" refType="h" fact="0.5391"/>
              <dgm:constr type="w" for="ch" forName="picture2" refType="w" fact="0.8985"/>
              <dgm:constr type="h" for="ch" forName="picture2" refType="h" fact="0.4306"/>
              <dgm:constr type="r" for="ch" forName="parent2" refType="w" fact="0.915"/>
              <dgm:constr type="t" for="ch" forName="parent2" refType="h" fact="0.901"/>
              <dgm:constr type="w" for="ch" forName="parent2" refType="w" fact="0.8947"/>
              <dgm:constr type="h" for="ch" forName="parent2" refType="h" fact="0.0668"/>
            </dgm:constrLst>
          </dgm:else>
        </dgm:choose>
      </dgm:if>
      <dgm:if name="Name10" axis="ch" ptType="node" func="cnt" op="equ" val="3">
        <dgm:alg type="composite">
          <dgm:param type="ar" val="1.0535"/>
        </dgm:alg>
        <dgm:choose name="Name11">
          <dgm:if name="Name12"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l" for="ch" forName="picture1" refType="w" fact="0.0019"/>
              <dgm:constr type="t" for="ch" forName="picture1" refType="h" fact="0.0934"/>
              <dgm:constr type="w" for="ch" forName="picture1" refType="w" fact="0.9372"/>
              <dgm:constr type="h" for="ch" forName="picture1" refType="h" fact="0.6095"/>
              <dgm:constr type="l" for="ch" forName="accent1" refType="w" fact="0.0403"/>
              <dgm:constr type="t" for="ch" forName="accent1" refType="h" fact="0.1314"/>
              <dgm:constr type="w" for="ch" forName="accent1" refType="w" fact="0.9293"/>
              <dgm:constr type="h" for="ch" forName="accent1" refType="h" fact="0.8686"/>
              <dgm:constr type="l" for="ch" forName="picture3" refType="w" fact="0.5536"/>
              <dgm:constr type="t" for="ch" forName="picture3" refType="h" fact="0.6771"/>
              <dgm:constr type="w" for="ch" forName="picture3" refType="w" fact="0.4464"/>
              <dgm:constr type="h" for="ch" forName="picture3" refType="h" fact="0.2903"/>
              <dgm:constr type="l" for="ch" forName="picture2" refType="w" fact="0.078"/>
              <dgm:constr type="t" for="ch" forName="picture2" refType="h" fact="0.6771"/>
              <dgm:constr type="w" for="ch" forName="picture2" refType="w" fact="0.4458"/>
              <dgm:constr type="h" for="ch" forName="picture2" refType="h" fact="0.2903"/>
              <dgm:constr type="l" for="ch" forName="parent1" refType="w" fact="0"/>
              <dgm:constr type="t" for="ch" forName="parent1" refType="h" fact="0"/>
              <dgm:constr type="w" for="ch" forName="parent1" refType="w" fact="0.9372"/>
              <dgm:constr type="h" for="ch" forName="parent1" refType="h" fact="0.0899"/>
              <dgm:constr type="l" for="ch" forName="parent3" refType="w" fact="0.5548"/>
              <dgm:constr type="t" for="ch" forName="parent3" refType="h" fact="0.9211"/>
              <dgm:constr type="w" for="ch" forName="parent3" refType="w" fact="0.4439"/>
              <dgm:constr type="h" for="ch" forName="parent3" refType="h" fact="0.045"/>
              <dgm:constr type="l" for="ch" forName="parent2" refType="w" fact="0.079"/>
              <dgm:constr type="t" for="ch" forName="parent2" refType="h" fact="0.9211"/>
              <dgm:constr type="w" for="ch" forName="parent2" refType="w" fact="0.4439"/>
              <dgm:constr type="h" for="ch" forName="parent2" refType="h" fact="0.045"/>
            </dgm:constrLst>
          </dgm:if>
          <dgm:else name="Name13">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r" for="ch" forName="picture1" refType="w" fact="0.9981"/>
              <dgm:constr type="t" for="ch" forName="picture1" refType="h" fact="0.0934"/>
              <dgm:constr type="w" for="ch" forName="picture1" refType="w" fact="0.9372"/>
              <dgm:constr type="h" for="ch" forName="picture1" refType="h" fact="0.6095"/>
              <dgm:constr type="r" for="ch" forName="accent1" refType="w" fact="0.9597"/>
              <dgm:constr type="t" for="ch" forName="accent1" refType="h" fact="0.1314"/>
              <dgm:constr type="w" for="ch" forName="accent1" refType="w" fact="0.9293"/>
              <dgm:constr type="h" for="ch" forName="accent1" refType="h" fact="0.8686"/>
              <dgm:constr type="r" for="ch" forName="picture3" refType="w" fact="0.4464"/>
              <dgm:constr type="t" for="ch" forName="picture3" refType="h" fact="0.6771"/>
              <dgm:constr type="w" for="ch" forName="picture3" refType="w" fact="0.4464"/>
              <dgm:constr type="h" for="ch" forName="picture3" refType="h" fact="0.2903"/>
              <dgm:constr type="r" for="ch" forName="picture2" refType="w" fact="0.922"/>
              <dgm:constr type="t" for="ch" forName="picture2" refType="h" fact="0.6771"/>
              <dgm:constr type="w" for="ch" forName="picture2" refType="w" fact="0.4458"/>
              <dgm:constr type="h" for="ch" forName="picture2" refType="h" fact="0.2903"/>
              <dgm:constr type="r" for="ch" forName="parent1" refType="w"/>
              <dgm:constr type="t" for="ch" forName="parent1" refType="h" fact="0"/>
              <dgm:constr type="w" for="ch" forName="parent1" refType="w" fact="0.9372"/>
              <dgm:constr type="h" for="ch" forName="parent1" refType="h" fact="0.0899"/>
              <dgm:constr type="r" for="ch" forName="parent3" refType="w" fact="0.4452"/>
              <dgm:constr type="t" for="ch" forName="parent3" refType="h" fact="0.9211"/>
              <dgm:constr type="w" for="ch" forName="parent3" refType="w" fact="0.4439"/>
              <dgm:constr type="h" for="ch" forName="parent3" refType="h" fact="0.045"/>
              <dgm:constr type="r" for="ch" forName="parent2" refType="w" fact="0.921"/>
              <dgm:constr type="t" for="ch" forName="parent2" refType="h" fact="0.9211"/>
              <dgm:constr type="w" for="ch" forName="parent2" refType="w" fact="0.4439"/>
              <dgm:constr type="h" for="ch" forName="parent2" refType="h" fact="0.045"/>
            </dgm:constrLst>
          </dgm:else>
        </dgm:choose>
      </dgm:if>
      <dgm:if name="Name14" axis="ch" ptType="node" func="cnt" op="equ" val="4">
        <dgm:alg type="composite">
          <dgm:param type="ar" val="1.2068"/>
        </dgm:alg>
        <dgm:choose name="Name15">
          <dgm:if name="Name16"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l" for="ch" forName="picture1" refType="w" fact="0.0018"/>
              <dgm:constr type="t" for="ch" forName="picture1" refType="h" fact="0.1037"/>
              <dgm:constr type="w" for="ch" forName="picture1" refType="w" fact="0.9084"/>
              <dgm:constr type="h" for="ch" forName="picture1" refType="h" fact="0.6767"/>
              <dgm:constr type="l" for="ch" forName="accent1" refType="w" fact="0.039"/>
              <dgm:constr type="t" for="ch" forName="accent1" refType="h" fact="0.1459"/>
              <dgm:constr type="w" for="ch" forName="accent1" refType="w" fact="0.9007"/>
              <dgm:constr type="h" for="ch" forName="accent1" refType="h" fact="0.8541"/>
              <dgm:constr type="l" for="ch" forName="parent1" refType="w" fact="0"/>
              <dgm:constr type="t" for="ch" forName="parent1" refType="h" fact="0"/>
              <dgm:constr type="w" for="ch" forName="parent1" refType="w" fact="0.9084"/>
              <dgm:constr type="h" for="ch" forName="parent1" refType="h" fact="0.0998"/>
              <dgm:constr type="l" for="ch" forName="picture3" refType="w" fact="0.3539"/>
              <dgm:constr type="t" for="ch" forName="picture3" refType="h" fact="0.7301"/>
              <dgm:constr type="w" for="ch" forName="picture3" refType="w" fact="0.3131"/>
              <dgm:constr type="h" for="ch" forName="picture3" refType="h" fact="0.2332"/>
              <dgm:constr type="l" for="ch" forName="parent3" refType="w" fact="0.3548"/>
              <dgm:constr type="t" for="ch" forName="parent3" refType="h" fact="0.926"/>
              <dgm:constr type="w" for="ch" forName="parent3" refType="w" fact="0.3113"/>
              <dgm:constr type="h" for="ch" forName="parent3" refType="h" fact="0.0361"/>
              <dgm:constr type="l" for="ch" forName="picture4" refType="w" fact="0.6874"/>
              <dgm:constr type="t" for="ch" forName="picture4" refType="h" fact="0.7301"/>
              <dgm:constr type="w" for="ch" forName="picture4" refType="w" fact="0.3126"/>
              <dgm:constr type="h" for="ch" forName="picture4" refType="h" fact="0.2332"/>
              <dgm:constr type="l" for="ch" forName="parent4" refType="w" fact="0.6881"/>
              <dgm:constr type="t" for="ch" forName="parent4" refType="h" fact="0.9264"/>
              <dgm:constr type="w" for="ch" forName="parent4" refType="w" fact="0.3113"/>
              <dgm:constr type="h" for="ch" forName="parent4" refType="h" fact="0.0361"/>
              <dgm:constr type="l" for="ch" forName="picture2" refType="w" fact="0.0204"/>
              <dgm:constr type="t" for="ch" forName="picture2" refType="h" fact="0.7301"/>
              <dgm:constr type="w" for="ch" forName="picture2" refType="w" fact="0.3126"/>
              <dgm:constr type="h" for="ch" forName="picture2" refType="h" fact="0.2332"/>
              <dgm:constr type="l" for="ch" forName="parent2" refType="w" fact="0.0211"/>
              <dgm:constr type="t" for="ch" forName="parent2" refType="h" fact="0.926"/>
              <dgm:constr type="w" for="ch" forName="parent2" refType="w" fact="0.3113"/>
              <dgm:constr type="h" for="ch" forName="parent2" refType="h" fact="0.0361"/>
            </dgm:constrLst>
          </dgm:if>
          <dgm:else name="Name17">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r" for="ch" forName="picture1" refType="w" fact="0.9982"/>
              <dgm:constr type="t" for="ch" forName="picture1" refType="h" fact="0.1037"/>
              <dgm:constr type="w" for="ch" forName="picture1" refType="w" fact="0.9084"/>
              <dgm:constr type="h" for="ch" forName="picture1" refType="h" fact="0.6767"/>
              <dgm:constr type="r" for="ch" forName="accent1" refType="w" fact="0.961"/>
              <dgm:constr type="t" for="ch" forName="accent1" refType="h" fact="0.1459"/>
              <dgm:constr type="w" for="ch" forName="accent1" refType="w" fact="0.9007"/>
              <dgm:constr type="h" for="ch" forName="accent1" refType="h" fact="0.8541"/>
              <dgm:constr type="r" for="ch" forName="parent1" refType="w"/>
              <dgm:constr type="t" for="ch" forName="parent1" refType="h" fact="0"/>
              <dgm:constr type="w" for="ch" forName="parent1" refType="w" fact="0.9084"/>
              <dgm:constr type="h" for="ch" forName="parent1" refType="h" fact="0.0998"/>
              <dgm:constr type="r" for="ch" forName="picture3" refType="w" fact="0.6461"/>
              <dgm:constr type="t" for="ch" forName="picture3" refType="h" fact="0.7301"/>
              <dgm:constr type="w" for="ch" forName="picture3" refType="w" fact="0.3131"/>
              <dgm:constr type="h" for="ch" forName="picture3" refType="h" fact="0.2332"/>
              <dgm:constr type="r" for="ch" forName="parent3" refType="w" fact="0.6452"/>
              <dgm:constr type="t" for="ch" forName="parent3" refType="h" fact="0.926"/>
              <dgm:constr type="w" for="ch" forName="parent3" refType="w" fact="0.3113"/>
              <dgm:constr type="h" for="ch" forName="parent3" refType="h" fact="0.0361"/>
              <dgm:constr type="r" for="ch" forName="picture4" refType="w" fact="0.3126"/>
              <dgm:constr type="t" for="ch" forName="picture4" refType="h" fact="0.7301"/>
              <dgm:constr type="w" for="ch" forName="picture4" refType="w" fact="0.3126"/>
              <dgm:constr type="h" for="ch" forName="picture4" refType="h" fact="0.2332"/>
              <dgm:constr type="r" for="ch" forName="parent4" refType="w" fact="0.3319"/>
              <dgm:constr type="t" for="ch" forName="parent4" refType="h" fact="0.9264"/>
              <dgm:constr type="w" for="ch" forName="parent4" refType="w" fact="0.3113"/>
              <dgm:constr type="h" for="ch" forName="parent4" refType="h" fact="0.0361"/>
              <dgm:constr type="r" for="ch" forName="picture2" refType="w" fact="0.9796"/>
              <dgm:constr type="t" for="ch" forName="picture2" refType="h" fact="0.7301"/>
              <dgm:constr type="w" for="ch" forName="picture2" refType="w" fact="0.3126"/>
              <dgm:constr type="h" for="ch" forName="picture2" refType="h" fact="0.2332"/>
              <dgm:constr type="r" for="ch" forName="parent2" refType="w" fact="0.9789"/>
              <dgm:constr type="t" for="ch" forName="parent2" refType="h" fact="0.926"/>
              <dgm:constr type="w" for="ch" forName="parent2" refType="w" fact="0.3113"/>
              <dgm:constr type="h" for="ch" forName="parent2" refType="h" fact="0.0361"/>
            </dgm:constrLst>
          </dgm:else>
        </dgm:choose>
      </dgm:if>
      <dgm:else name="Name18">
        <dgm:alg type="composite">
          <dgm:param type="ar" val="0.817"/>
        </dgm:alg>
        <dgm:choose name="Name19">
          <dgm:if name="Name20"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l" for="ch" forName="picture1" refType="w" fact="0.0019"/>
              <dgm:constr type="t" for="ch" forName="picture1" refType="h" fact="0.0724"/>
              <dgm:constr type="w" for="ch" forName="picture1" refType="w" fact="0.9372"/>
              <dgm:constr type="h" for="ch" forName="picture1" refType="h" fact="0.4727"/>
              <dgm:constr type="l" for="ch" forName="accent1" refType="w" fact="0.0403"/>
              <dgm:constr type="t" for="ch" forName="accent1" refType="h" fact="0.1019"/>
              <dgm:constr type="w" for="ch" forName="accent1" refType="w" fact="0.9293"/>
              <dgm:constr type="h" for="ch" forName="accent1" refType="h" fact="0.8921"/>
              <dgm:constr type="l" for="ch" forName="picture4" refType="w" fact="0.078"/>
              <dgm:constr type="t" for="ch" forName="picture4" refType="h" fact="0.7749"/>
              <dgm:constr type="w" for="ch" forName="picture4" refType="w" fact="0.4458"/>
              <dgm:constr type="h" for="ch" forName="picture4" refType="h" fact="0.2251"/>
              <dgm:constr type="l" for="ch" forName="picture5" refType="w" fact="0.5536"/>
              <dgm:constr type="t" for="ch" forName="picture5" refType="h" fact="0.7749"/>
              <dgm:constr type="w" for="ch" forName="picture5" refType="w" fact="0.4464"/>
              <dgm:constr type="h" for="ch" forName="picture5" refType="h" fact="0.2251"/>
              <dgm:constr type="l" for="ch" forName="picture3" refType="w" fact="0.5536"/>
              <dgm:constr type="t" for="ch" forName="picture3" refType="h" fact="0.5251"/>
              <dgm:constr type="w" for="ch" forName="picture3" refType="w" fact="0.4464"/>
              <dgm:constr type="h" for="ch" forName="picture3" refType="h" fact="0.2251"/>
              <dgm:constr type="l" for="ch" forName="picture2" refType="w" fact="0.078"/>
              <dgm:constr type="t" for="ch" forName="picture2" refType="h" fact="0.5251"/>
              <dgm:constr type="w" for="ch" forName="picture2" refType="w" fact="0.4458"/>
              <dgm:constr type="h" for="ch" forName="picture2" refType="h" fact="0.2251"/>
              <dgm:constr type="l" for="ch" forName="parent1" refType="w" fact="0"/>
              <dgm:constr type="t" for="ch" forName="parent1" refType="h" fact="0"/>
              <dgm:constr type="w" for="ch" forName="parent1" refType="w" fact="0.9372"/>
              <dgm:constr type="h" for="ch" forName="parent1" refType="h" fact="0.0697"/>
              <dgm:constr type="l" for="ch" forName="parent3" refType="w" fact="0.5548"/>
              <dgm:constr type="t" for="ch" forName="parent3" refType="h" fact="0.7143"/>
              <dgm:constr type="w" for="ch" forName="parent3" refType="w" fact="0.4439"/>
              <dgm:constr type="h" for="ch" forName="parent3" refType="h" fact="0.0349"/>
              <dgm:constr type="l" for="ch" forName="parent5" refType="w" fact="0.5548"/>
              <dgm:constr type="t" for="ch" forName="parent5" refType="h" fact="0.9644"/>
              <dgm:constr type="w" for="ch" forName="parent5" refType="w" fact="0.4439"/>
              <dgm:constr type="h" for="ch" forName="parent5" refType="h" fact="0.0349"/>
              <dgm:constr type="l" for="ch" forName="parent4" refType="w" fact="0.079"/>
              <dgm:constr type="t" for="ch" forName="parent4" refType="h" fact="0.9644"/>
              <dgm:constr type="w" for="ch" forName="parent4" refType="w" fact="0.4439"/>
              <dgm:constr type="h" for="ch" forName="parent4" refType="h" fact="0.0349"/>
              <dgm:constr type="l" for="ch" forName="parent2" refType="w" fact="0.079"/>
              <dgm:constr type="t" for="ch" forName="parent2" refType="h" fact="0.7143"/>
              <dgm:constr type="w" for="ch" forName="parent2" refType="w" fact="0.4439"/>
              <dgm:constr type="h" for="ch" forName="parent2" refType="h" fact="0.0349"/>
            </dgm:constrLst>
          </dgm:if>
          <dgm:else name="Name21">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r" for="ch" forName="picture1" refType="w" fact="0.9981"/>
              <dgm:constr type="t" for="ch" forName="picture1" refType="h" fact="0.0724"/>
              <dgm:constr type="w" for="ch" forName="picture1" refType="w" fact="0.9372"/>
              <dgm:constr type="h" for="ch" forName="picture1" refType="h" fact="0.4727"/>
              <dgm:constr type="r" for="ch" forName="accent1" refType="w" fact="0.9597"/>
              <dgm:constr type="t" for="ch" forName="accent1" refType="h" fact="0.1019"/>
              <dgm:constr type="w" for="ch" forName="accent1" refType="w" fact="0.9293"/>
              <dgm:constr type="h" for="ch" forName="accent1" refType="h" fact="0.8921"/>
              <dgm:constr type="r" for="ch" forName="picture4" refType="w" fact="0.922"/>
              <dgm:constr type="t" for="ch" forName="picture4" refType="h" fact="0.7749"/>
              <dgm:constr type="w" for="ch" forName="picture4" refType="w" fact="0.4458"/>
              <dgm:constr type="h" for="ch" forName="picture4" refType="h" fact="0.2251"/>
              <dgm:constr type="r" for="ch" forName="picture5" refType="w" fact="0.4464"/>
              <dgm:constr type="t" for="ch" forName="picture5" refType="h" fact="0.7749"/>
              <dgm:constr type="w" for="ch" forName="picture5" refType="w" fact="0.4464"/>
              <dgm:constr type="h" for="ch" forName="picture5" refType="h" fact="0.2251"/>
              <dgm:constr type="r" for="ch" forName="picture3" refType="w" fact="0.4464"/>
              <dgm:constr type="t" for="ch" forName="picture3" refType="h" fact="0.5251"/>
              <dgm:constr type="w" for="ch" forName="picture3" refType="w" fact="0.4464"/>
              <dgm:constr type="h" for="ch" forName="picture3" refType="h" fact="0.2251"/>
              <dgm:constr type="r" for="ch" forName="picture2" refType="w" fact="0.922"/>
              <dgm:constr type="t" for="ch" forName="picture2" refType="h" fact="0.5251"/>
              <dgm:constr type="w" for="ch" forName="picture2" refType="w" fact="0.4458"/>
              <dgm:constr type="h" for="ch" forName="picture2" refType="h" fact="0.2251"/>
              <dgm:constr type="l" for="ch" forName="parent1" refType="w" fact="0.0628"/>
              <dgm:constr type="t" for="ch" forName="parent1" refType="h" fact="0"/>
              <dgm:constr type="w" for="ch" forName="parent1" refType="w" fact="0.9372"/>
              <dgm:constr type="h" for="ch" forName="parent1" refType="h" fact="0.0697"/>
              <dgm:constr type="r" for="ch" forName="parent3" refType="w" fact="0.4452"/>
              <dgm:constr type="t" for="ch" forName="parent3" refType="h" fact="0.7143"/>
              <dgm:constr type="w" for="ch" forName="parent3" refType="w" fact="0.4439"/>
              <dgm:constr type="h" for="ch" forName="parent3" refType="h" fact="0.0349"/>
              <dgm:constr type="r" for="ch" forName="parent5" refType="w" fact="0.4452"/>
              <dgm:constr type="t" for="ch" forName="parent5" refType="h" fact="0.9644"/>
              <dgm:constr type="w" for="ch" forName="parent5" refType="w" fact="0.4439"/>
              <dgm:constr type="h" for="ch" forName="parent5" refType="h" fact="0.0349"/>
              <dgm:constr type="r" for="ch" forName="parent4" refType="w" fact="0.921"/>
              <dgm:constr type="t" for="ch" forName="parent4" refType="h" fact="0.9644"/>
              <dgm:constr type="w" for="ch" forName="parent4" refType="w" fact="0.4439"/>
              <dgm:constr type="h" for="ch" forName="parent4" refType="h" fact="0.0349"/>
              <dgm:constr type="r" for="ch" forName="parent2" refType="w" fact="0.921"/>
              <dgm:constr type="t" for="ch" forName="parent2" refType="h" fact="0.7143"/>
              <dgm:constr type="w" for="ch" forName="parent2" refType="w" fact="0.4439"/>
              <dgm:constr type="h" for="ch" forName="parent2" refType="h" fact="0.0349"/>
            </dgm:constrLst>
          </dgm:else>
        </dgm:choose>
      </dgm:else>
    </dgm:choose>
    <dgm:forEach name="Name22" axis="ch" ptType="node" cnt="1">
      <dgm:layoutNode name="picture1">
        <dgm:alg type="sp"/>
        <dgm:shape xmlns:r="http://schemas.openxmlformats.org/officeDocument/2006/relationships" r:blip="">
          <dgm:adjLst/>
        </dgm:shape>
        <dgm:presOf/>
        <dgm:forEach name="Name23" ref="pictureWrapper"/>
      </dgm:layoutNode>
      <dgm:layoutNode name="accent1" styleLbl="parChTrans1D1">
        <dgm:alg type="sp"/>
        <dgm:shape xmlns:r="http://schemas.openxmlformats.org/officeDocument/2006/relationships" type="rect" r:blip="">
          <dgm:adjLst/>
        </dgm:shape>
        <dgm:presOf/>
      </dgm:layoutNode>
      <dgm:layoutNode name="parent1"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forEach>
    <dgm:forEach name="Name24" axis="ch" ptType="node" st="2" cnt="1">
      <dgm:layoutNode name="picture2">
        <dgm:alg type="sp"/>
        <dgm:shape xmlns:r="http://schemas.openxmlformats.org/officeDocument/2006/relationships" r:blip="">
          <dgm:adjLst/>
        </dgm:shape>
        <dgm:presOf/>
        <dgm:forEach name="Name25" ref="pictureWrapper"/>
      </dgm:layoutNode>
      <dgm:layoutNode name="parent2"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forEach>
    <dgm:forEach name="Name26" axis="ch" ptType="node" st="3" cnt="1">
      <dgm:layoutNode name="picture3">
        <dgm:alg type="sp"/>
        <dgm:shape xmlns:r="http://schemas.openxmlformats.org/officeDocument/2006/relationships" r:blip="">
          <dgm:adjLst/>
        </dgm:shape>
        <dgm:presOf/>
        <dgm:forEach name="Name27" ref="pictureWrapper"/>
      </dgm:layoutNode>
      <dgm:layoutNode name="parent3"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8" axis="ch" ptType="node" st="4" cnt="1">
      <dgm:layoutNode name="picture4">
        <dgm:alg type="sp"/>
        <dgm:shape xmlns:r="http://schemas.openxmlformats.org/officeDocument/2006/relationships" r:blip="">
          <dgm:adjLst/>
        </dgm:shape>
        <dgm:presOf/>
        <dgm:forEach name="Name29" ref="pictureWrapper"/>
      </dgm:layoutNode>
      <dgm:layoutNode name="parent4"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30" axis="ch" ptType="node" st="5" cnt="1">
      <dgm:layoutNode name="picture5">
        <dgm:alg type="sp"/>
        <dgm:shape xmlns:r="http://schemas.openxmlformats.org/officeDocument/2006/relationships" r:blip="">
          <dgm:adjLst/>
        </dgm:shape>
        <dgm:presOf/>
        <dgm:forEach name="Name31" ref="pictureWrapper"/>
      </dgm:layoutNode>
      <dgm:layoutNode name="parent5" styleLbl="trBgShp">
        <dgm:varLst>
          <dgm:chMax val="0"/>
          <dgm:chPref val="0"/>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wrapper" axis="self" ptType="parTrans">
      <dgm:forEach name="pictureWrapper" axis="self">
        <dgm:layoutNode name="picture" styleLbl="bgImgPlace1">
          <dgm:alg type="sp"/>
          <dgm:shape xmlns:r="http://schemas.openxmlformats.org/officeDocument/2006/relationships" type="rect" r:blip="" blipPhldr="1">
            <dgm:adjLst/>
          </dgm:shape>
          <dgm:presOf/>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ThemePictureGrid">
  <dgm:title val="主题图片网格"/>
  <dgm:desc val="用于显示一组图片，第一张图片最大。最多可以包含五个级别 1 的图片。不使用的图片不出现，但是在切换版式后仍然可用。非常适合于少量对应文本。"/>
  <dgm:catLst>
    <dgm:cat type="picture" pri="13500"/>
    <dgm:cat type="officeonline" pri="8000"/>
  </dgm:catLst>
  <dgm:sampData>
    <dgm:dataModel>
      <dgm:ptLst>
        <dgm:pt modelId="0" type="doc"/>
        <dgm:pt modelId="10">
          <dgm:prSet phldr="1"/>
        </dgm:pt>
        <dgm:pt modelId="20">
          <dgm:prSet phldr="1"/>
        </dgm:pt>
        <dgm:pt modelId="30">
          <dgm:prSet phldr="1"/>
        </dgm:pt>
        <dgm:pt modelId="70">
          <dgm:prSet phldr="1"/>
        </dgm:pt>
        <dgm:pt modelId="80">
          <dgm:prSet phldr="1"/>
        </dgm:pt>
      </dgm:ptLst>
      <dgm:cxnLst>
        <dgm:cxn modelId="40" srcId="0" destId="10" srcOrd="0" destOrd="0"/>
        <dgm:cxn modelId="50" srcId="0" destId="20" srcOrd="1" destOrd="0"/>
        <dgm:cxn modelId="60" srcId="0" destId="30" srcOrd="2" destOrd="0"/>
        <dgm:cxn modelId="71" srcId="0" destId="70" srcOrd="1" destOrd="0"/>
        <dgm:cxn modelId="81" srcId="0" destId="8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5"/>
      <dgm:chPref val="5"/>
      <dgm:dir/>
    </dgm:varLst>
    <dgm:shape xmlns:r="http://schemas.openxmlformats.org/officeDocument/2006/relationships" r:blip="">
      <dgm:adjLst/>
    </dgm:shape>
    <dgm:choose name="Name1">
      <dgm:if name="Name2" axis="ch" ptType="node" func="cnt" op="equ" val="1">
        <dgm:alg type="composite">
          <dgm:param type="ar" val="1.391"/>
        </dgm:alg>
        <dgm:choose name="Name3">
          <dgm:if name="Name4" func="var" arg="dir" op="equ" val="norm">
            <dgm:constrLst>
              <dgm:constr type="primFontSz" for="des" ptType="node" op="equ" val="65"/>
              <dgm:constr type="l" for="ch" forName="accent1" refType="w" fact="0.0415"/>
              <dgm:constr type="t" for="ch" forName="accent1" refType="h" fact="0.1789"/>
              <dgm:constr type="w" for="ch" forName="accent1" refType="w" fact="0.9585"/>
              <dgm:constr type="h" for="ch" forName="accent1" refType="h" fact="0.8211"/>
              <dgm:constr type="l" for="ch" forName="parent1" refType="w" fact="0"/>
              <dgm:constr type="t" for="ch" forName="parent1" refType="h" fact="0"/>
              <dgm:constr type="w" for="ch" forName="parent1" refType="w" fact="0.9667"/>
              <dgm:constr type="h" for="ch" forName="parent1" refType="h" fact="0.1224"/>
              <dgm:constr type="l" for="ch" forName="picture1" refType="w" fact="0.0019"/>
              <dgm:constr type="t" for="ch" forName="picture1" refType="h" fact="0.1272"/>
              <dgm:constr type="w" for="ch" forName="picture1" refType="w" fact="0.9667"/>
              <dgm:constr type="h" for="ch" forName="picture1" refType="h" fact="0.83"/>
            </dgm:constrLst>
          </dgm:if>
          <dgm:else name="Name5">
            <dgm:constrLst>
              <dgm:constr type="primFontSz" for="des" ptType="node" op="equ" val="65"/>
              <dgm:constr type="l" for="ch" forName="accent1" refType="w" fact="0"/>
              <dgm:constr type="t" for="ch" forName="accent1" refType="h" fact="0.1789"/>
              <dgm:constr type="w" for="ch" forName="accent1" refType="w" fact="0.9585"/>
              <dgm:constr type="h" for="ch" forName="accent1" refType="h" fact="0.8211"/>
              <dgm:constr type="l" for="ch" forName="parent1" refType="w" fact="0.0333"/>
              <dgm:constr type="t" for="ch" forName="parent1" refType="h" fact="0"/>
              <dgm:constr type="w" for="ch" forName="parent1" refType="w" fact="0.9667"/>
              <dgm:constr type="h" for="ch" forName="parent1" refType="h" fact="0.1224"/>
              <dgm:constr type="r" for="ch" forName="picture1" refType="w" fact="0.9981"/>
              <dgm:constr type="t" for="ch" forName="picture1" refType="h" fact="0.1272"/>
              <dgm:constr type="w" for="ch" forName="picture1" refType="w" fact="0.9667"/>
              <dgm:constr type="h" for="ch" forName="picture1" refType="h" fact="0.83"/>
            </dgm:constrLst>
          </dgm:else>
        </dgm:choose>
      </dgm:if>
      <dgm:if name="Name6" axis="ch" ptType="node" func="cnt" op="equ" val="2">
        <dgm:alg type="composite">
          <dgm:param type="ar" val="0.7877"/>
        </dgm:alg>
        <dgm:choose name="Name7">
          <dgm:if name="Name8" func="var" arg="dir" op="equ" val="norm">
            <dgm:constrLst>
              <dgm:constr type="primFontSz" for="des" forName="parent1" val="65"/>
              <dgm:constr type="primFontSz" for="des" forName="parent2" val="65"/>
              <dgm:constr type="primFontSz" for="des" forName="parent2" refType="primFontSz" refFor="des" refForName="parent1" op="lte"/>
              <dgm:constr type="l" for="ch" forName="picture1" refType="w" fact="0.004"/>
              <dgm:constr type="t" for="ch" forName="picture1" refType="h" fact="0.0744"/>
              <dgm:constr type="w" for="ch" forName="picture1" refType="w" fact="0.996"/>
              <dgm:constr type="h" for="ch" forName="picture1" refType="h" fact="0.4853"/>
              <dgm:constr type="l" for="ch" forName="accent1" refType="w" fact="0.0447"/>
              <dgm:constr type="t" for="ch" forName="accent1" refType="h" fact="0.1046"/>
              <dgm:constr type="w" for="ch" forName="accent1" refType="w" fact="0.9169"/>
              <dgm:constr type="h" for="ch" forName="accent1" refType="h" fact="0.8954"/>
              <dgm:constr type="l" for="ch" forName="parent1" refType="w" fact="0"/>
              <dgm:constr type="t" for="ch" forName="parent1" refType="h" fact="0"/>
              <dgm:constr type="w" for="ch" forName="parent1" refType="w" fact="0.996"/>
              <dgm:constr type="h" for="ch" forName="parent1" refType="h" fact="0.0716"/>
              <dgm:constr type="l" for="ch" forName="picture2" refType="w" fact="0.0831"/>
              <dgm:constr type="t" for="ch" forName="picture2" refType="h" fact="0.5391"/>
              <dgm:constr type="w" for="ch" forName="picture2" refType="w" fact="0.8985"/>
              <dgm:constr type="h" for="ch" forName="picture2" refType="h" fact="0.4306"/>
              <dgm:constr type="l" for="ch" forName="parent2" refType="w" fact="0.085"/>
              <dgm:constr type="t" for="ch" forName="parent2" refType="h" fact="0.901"/>
              <dgm:constr type="w" for="ch" forName="parent2" refType="w" fact="0.8947"/>
              <dgm:constr type="h" for="ch" forName="parent2" refType="h" fact="0.0668"/>
            </dgm:constrLst>
          </dgm:if>
          <dgm:else name="Name9">
            <dgm:constrLst>
              <dgm:constr type="primFontSz" for="des" forName="parent1" val="65"/>
              <dgm:constr type="primFontSz" for="des" forName="parent2" val="65"/>
              <dgm:constr type="primFontSz" for="des" forName="parent2" refType="primFontSz" refFor="des" refForName="parent1" op="lte"/>
              <dgm:constr type="r" for="ch" forName="picture1" refType="w" fact="0.996"/>
              <dgm:constr type="t" for="ch" forName="picture1" refType="h" fact="0.0744"/>
              <dgm:constr type="w" for="ch" forName="picture1" refType="w" fact="0.996"/>
              <dgm:constr type="h" for="ch" forName="picture1" refType="h" fact="0.4853"/>
              <dgm:constr type="r" for="ch" forName="accent1" refType="w" fact="0.9597"/>
              <dgm:constr type="t" for="ch" forName="accent1" refType="h" fact="0.1046"/>
              <dgm:constr type="w" for="ch" forName="accent1" refType="w" fact="0.9169"/>
              <dgm:constr type="h" for="ch" forName="accent1" refType="h" fact="0.8954"/>
              <dgm:constr type="r" for="ch" forName="parent1" refType="w"/>
              <dgm:constr type="t" for="ch" forName="parent1" refType="h" fact="0"/>
              <dgm:constr type="w" for="ch" forName="parent1" refType="w" fact="0.996"/>
              <dgm:constr type="h" for="ch" forName="parent1" refType="h" fact="0.0716"/>
              <dgm:constr type="r" for="ch" forName="picture2" refType="w" fact="0.9169"/>
              <dgm:constr type="t" for="ch" forName="picture2" refType="h" fact="0.5391"/>
              <dgm:constr type="w" for="ch" forName="picture2" refType="w" fact="0.8985"/>
              <dgm:constr type="h" for="ch" forName="picture2" refType="h" fact="0.4306"/>
              <dgm:constr type="r" for="ch" forName="parent2" refType="w" fact="0.915"/>
              <dgm:constr type="t" for="ch" forName="parent2" refType="h" fact="0.901"/>
              <dgm:constr type="w" for="ch" forName="parent2" refType="w" fact="0.8947"/>
              <dgm:constr type="h" for="ch" forName="parent2" refType="h" fact="0.0668"/>
            </dgm:constrLst>
          </dgm:else>
        </dgm:choose>
      </dgm:if>
      <dgm:if name="Name10" axis="ch" ptType="node" func="cnt" op="equ" val="3">
        <dgm:alg type="composite">
          <dgm:param type="ar" val="1.0535"/>
        </dgm:alg>
        <dgm:choose name="Name11">
          <dgm:if name="Name12"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l" for="ch" forName="picture1" refType="w" fact="0.0019"/>
              <dgm:constr type="t" for="ch" forName="picture1" refType="h" fact="0.0934"/>
              <dgm:constr type="w" for="ch" forName="picture1" refType="w" fact="0.9372"/>
              <dgm:constr type="h" for="ch" forName="picture1" refType="h" fact="0.6095"/>
              <dgm:constr type="l" for="ch" forName="accent1" refType="w" fact="0.0403"/>
              <dgm:constr type="t" for="ch" forName="accent1" refType="h" fact="0.1314"/>
              <dgm:constr type="w" for="ch" forName="accent1" refType="w" fact="0.9293"/>
              <dgm:constr type="h" for="ch" forName="accent1" refType="h" fact="0.8686"/>
              <dgm:constr type="l" for="ch" forName="picture3" refType="w" fact="0.5536"/>
              <dgm:constr type="t" for="ch" forName="picture3" refType="h" fact="0.6771"/>
              <dgm:constr type="w" for="ch" forName="picture3" refType="w" fact="0.4464"/>
              <dgm:constr type="h" for="ch" forName="picture3" refType="h" fact="0.2903"/>
              <dgm:constr type="l" for="ch" forName="picture2" refType="w" fact="0.078"/>
              <dgm:constr type="t" for="ch" forName="picture2" refType="h" fact="0.6771"/>
              <dgm:constr type="w" for="ch" forName="picture2" refType="w" fact="0.4458"/>
              <dgm:constr type="h" for="ch" forName="picture2" refType="h" fact="0.2903"/>
              <dgm:constr type="l" for="ch" forName="parent1" refType="w" fact="0"/>
              <dgm:constr type="t" for="ch" forName="parent1" refType="h" fact="0"/>
              <dgm:constr type="w" for="ch" forName="parent1" refType="w" fact="0.9372"/>
              <dgm:constr type="h" for="ch" forName="parent1" refType="h" fact="0.0899"/>
              <dgm:constr type="l" for="ch" forName="parent3" refType="w" fact="0.5548"/>
              <dgm:constr type="t" for="ch" forName="parent3" refType="h" fact="0.9211"/>
              <dgm:constr type="w" for="ch" forName="parent3" refType="w" fact="0.4439"/>
              <dgm:constr type="h" for="ch" forName="parent3" refType="h" fact="0.045"/>
              <dgm:constr type="l" for="ch" forName="parent2" refType="w" fact="0.079"/>
              <dgm:constr type="t" for="ch" forName="parent2" refType="h" fact="0.9211"/>
              <dgm:constr type="w" for="ch" forName="parent2" refType="w" fact="0.4439"/>
              <dgm:constr type="h" for="ch" forName="parent2" refType="h" fact="0.045"/>
            </dgm:constrLst>
          </dgm:if>
          <dgm:else name="Name13">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r" for="ch" forName="picture1" refType="w" fact="0.9981"/>
              <dgm:constr type="t" for="ch" forName="picture1" refType="h" fact="0.0934"/>
              <dgm:constr type="w" for="ch" forName="picture1" refType="w" fact="0.9372"/>
              <dgm:constr type="h" for="ch" forName="picture1" refType="h" fact="0.6095"/>
              <dgm:constr type="r" for="ch" forName="accent1" refType="w" fact="0.9597"/>
              <dgm:constr type="t" for="ch" forName="accent1" refType="h" fact="0.1314"/>
              <dgm:constr type="w" for="ch" forName="accent1" refType="w" fact="0.9293"/>
              <dgm:constr type="h" for="ch" forName="accent1" refType="h" fact="0.8686"/>
              <dgm:constr type="r" for="ch" forName="picture3" refType="w" fact="0.4464"/>
              <dgm:constr type="t" for="ch" forName="picture3" refType="h" fact="0.6771"/>
              <dgm:constr type="w" for="ch" forName="picture3" refType="w" fact="0.4464"/>
              <dgm:constr type="h" for="ch" forName="picture3" refType="h" fact="0.2903"/>
              <dgm:constr type="r" for="ch" forName="picture2" refType="w" fact="0.922"/>
              <dgm:constr type="t" for="ch" forName="picture2" refType="h" fact="0.6771"/>
              <dgm:constr type="w" for="ch" forName="picture2" refType="w" fact="0.4458"/>
              <dgm:constr type="h" for="ch" forName="picture2" refType="h" fact="0.2903"/>
              <dgm:constr type="r" for="ch" forName="parent1" refType="w"/>
              <dgm:constr type="t" for="ch" forName="parent1" refType="h" fact="0"/>
              <dgm:constr type="w" for="ch" forName="parent1" refType="w" fact="0.9372"/>
              <dgm:constr type="h" for="ch" forName="parent1" refType="h" fact="0.0899"/>
              <dgm:constr type="r" for="ch" forName="parent3" refType="w" fact="0.4452"/>
              <dgm:constr type="t" for="ch" forName="parent3" refType="h" fact="0.9211"/>
              <dgm:constr type="w" for="ch" forName="parent3" refType="w" fact="0.4439"/>
              <dgm:constr type="h" for="ch" forName="parent3" refType="h" fact="0.045"/>
              <dgm:constr type="r" for="ch" forName="parent2" refType="w" fact="0.921"/>
              <dgm:constr type="t" for="ch" forName="parent2" refType="h" fact="0.9211"/>
              <dgm:constr type="w" for="ch" forName="parent2" refType="w" fact="0.4439"/>
              <dgm:constr type="h" for="ch" forName="parent2" refType="h" fact="0.045"/>
            </dgm:constrLst>
          </dgm:else>
        </dgm:choose>
      </dgm:if>
      <dgm:if name="Name14" axis="ch" ptType="node" func="cnt" op="equ" val="4">
        <dgm:alg type="composite">
          <dgm:param type="ar" val="1.2068"/>
        </dgm:alg>
        <dgm:choose name="Name15">
          <dgm:if name="Name16"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l" for="ch" forName="picture1" refType="w" fact="0.0018"/>
              <dgm:constr type="t" for="ch" forName="picture1" refType="h" fact="0.1037"/>
              <dgm:constr type="w" for="ch" forName="picture1" refType="w" fact="0.9084"/>
              <dgm:constr type="h" for="ch" forName="picture1" refType="h" fact="0.6767"/>
              <dgm:constr type="l" for="ch" forName="accent1" refType="w" fact="0.039"/>
              <dgm:constr type="t" for="ch" forName="accent1" refType="h" fact="0.1459"/>
              <dgm:constr type="w" for="ch" forName="accent1" refType="w" fact="0.9007"/>
              <dgm:constr type="h" for="ch" forName="accent1" refType="h" fact="0.8541"/>
              <dgm:constr type="l" for="ch" forName="parent1" refType="w" fact="0"/>
              <dgm:constr type="t" for="ch" forName="parent1" refType="h" fact="0"/>
              <dgm:constr type="w" for="ch" forName="parent1" refType="w" fact="0.9084"/>
              <dgm:constr type="h" for="ch" forName="parent1" refType="h" fact="0.0998"/>
              <dgm:constr type="l" for="ch" forName="picture3" refType="w" fact="0.3539"/>
              <dgm:constr type="t" for="ch" forName="picture3" refType="h" fact="0.7301"/>
              <dgm:constr type="w" for="ch" forName="picture3" refType="w" fact="0.3131"/>
              <dgm:constr type="h" for="ch" forName="picture3" refType="h" fact="0.2332"/>
              <dgm:constr type="l" for="ch" forName="parent3" refType="w" fact="0.3548"/>
              <dgm:constr type="t" for="ch" forName="parent3" refType="h" fact="0.926"/>
              <dgm:constr type="w" for="ch" forName="parent3" refType="w" fact="0.3113"/>
              <dgm:constr type="h" for="ch" forName="parent3" refType="h" fact="0.0361"/>
              <dgm:constr type="l" for="ch" forName="picture4" refType="w" fact="0.6874"/>
              <dgm:constr type="t" for="ch" forName="picture4" refType="h" fact="0.7301"/>
              <dgm:constr type="w" for="ch" forName="picture4" refType="w" fact="0.3126"/>
              <dgm:constr type="h" for="ch" forName="picture4" refType="h" fact="0.2332"/>
              <dgm:constr type="l" for="ch" forName="parent4" refType="w" fact="0.6881"/>
              <dgm:constr type="t" for="ch" forName="parent4" refType="h" fact="0.9264"/>
              <dgm:constr type="w" for="ch" forName="parent4" refType="w" fact="0.3113"/>
              <dgm:constr type="h" for="ch" forName="parent4" refType="h" fact="0.0361"/>
              <dgm:constr type="l" for="ch" forName="picture2" refType="w" fact="0.0204"/>
              <dgm:constr type="t" for="ch" forName="picture2" refType="h" fact="0.7301"/>
              <dgm:constr type="w" for="ch" forName="picture2" refType="w" fact="0.3126"/>
              <dgm:constr type="h" for="ch" forName="picture2" refType="h" fact="0.2332"/>
              <dgm:constr type="l" for="ch" forName="parent2" refType="w" fact="0.0211"/>
              <dgm:constr type="t" for="ch" forName="parent2" refType="h" fact="0.926"/>
              <dgm:constr type="w" for="ch" forName="parent2" refType="w" fact="0.3113"/>
              <dgm:constr type="h" for="ch" forName="parent2" refType="h" fact="0.0361"/>
            </dgm:constrLst>
          </dgm:if>
          <dgm:else name="Name17">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r" for="ch" forName="picture1" refType="w" fact="0.9982"/>
              <dgm:constr type="t" for="ch" forName="picture1" refType="h" fact="0.1037"/>
              <dgm:constr type="w" for="ch" forName="picture1" refType="w" fact="0.9084"/>
              <dgm:constr type="h" for="ch" forName="picture1" refType="h" fact="0.6767"/>
              <dgm:constr type="r" for="ch" forName="accent1" refType="w" fact="0.961"/>
              <dgm:constr type="t" for="ch" forName="accent1" refType="h" fact="0.1459"/>
              <dgm:constr type="w" for="ch" forName="accent1" refType="w" fact="0.9007"/>
              <dgm:constr type="h" for="ch" forName="accent1" refType="h" fact="0.8541"/>
              <dgm:constr type="r" for="ch" forName="parent1" refType="w"/>
              <dgm:constr type="t" for="ch" forName="parent1" refType="h" fact="0"/>
              <dgm:constr type="w" for="ch" forName="parent1" refType="w" fact="0.9084"/>
              <dgm:constr type="h" for="ch" forName="parent1" refType="h" fact="0.0998"/>
              <dgm:constr type="r" for="ch" forName="picture3" refType="w" fact="0.6461"/>
              <dgm:constr type="t" for="ch" forName="picture3" refType="h" fact="0.7301"/>
              <dgm:constr type="w" for="ch" forName="picture3" refType="w" fact="0.3131"/>
              <dgm:constr type="h" for="ch" forName="picture3" refType="h" fact="0.2332"/>
              <dgm:constr type="r" for="ch" forName="parent3" refType="w" fact="0.6452"/>
              <dgm:constr type="t" for="ch" forName="parent3" refType="h" fact="0.926"/>
              <dgm:constr type="w" for="ch" forName="parent3" refType="w" fact="0.3113"/>
              <dgm:constr type="h" for="ch" forName="parent3" refType="h" fact="0.0361"/>
              <dgm:constr type="r" for="ch" forName="picture4" refType="w" fact="0.3126"/>
              <dgm:constr type="t" for="ch" forName="picture4" refType="h" fact="0.7301"/>
              <dgm:constr type="w" for="ch" forName="picture4" refType="w" fact="0.3126"/>
              <dgm:constr type="h" for="ch" forName="picture4" refType="h" fact="0.2332"/>
              <dgm:constr type="r" for="ch" forName="parent4" refType="w" fact="0.3319"/>
              <dgm:constr type="t" for="ch" forName="parent4" refType="h" fact="0.9264"/>
              <dgm:constr type="w" for="ch" forName="parent4" refType="w" fact="0.3113"/>
              <dgm:constr type="h" for="ch" forName="parent4" refType="h" fact="0.0361"/>
              <dgm:constr type="r" for="ch" forName="picture2" refType="w" fact="0.9796"/>
              <dgm:constr type="t" for="ch" forName="picture2" refType="h" fact="0.7301"/>
              <dgm:constr type="w" for="ch" forName="picture2" refType="w" fact="0.3126"/>
              <dgm:constr type="h" for="ch" forName="picture2" refType="h" fact="0.2332"/>
              <dgm:constr type="r" for="ch" forName="parent2" refType="w" fact="0.9789"/>
              <dgm:constr type="t" for="ch" forName="parent2" refType="h" fact="0.926"/>
              <dgm:constr type="w" for="ch" forName="parent2" refType="w" fact="0.3113"/>
              <dgm:constr type="h" for="ch" forName="parent2" refType="h" fact="0.0361"/>
            </dgm:constrLst>
          </dgm:else>
        </dgm:choose>
      </dgm:if>
      <dgm:else name="Name18">
        <dgm:alg type="composite">
          <dgm:param type="ar" val="0.817"/>
        </dgm:alg>
        <dgm:choose name="Name19">
          <dgm:if name="Name20"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l" for="ch" forName="picture1" refType="w" fact="0.0019"/>
              <dgm:constr type="t" for="ch" forName="picture1" refType="h" fact="0.0724"/>
              <dgm:constr type="w" for="ch" forName="picture1" refType="w" fact="0.9372"/>
              <dgm:constr type="h" for="ch" forName="picture1" refType="h" fact="0.4727"/>
              <dgm:constr type="l" for="ch" forName="accent1" refType="w" fact="0.0403"/>
              <dgm:constr type="t" for="ch" forName="accent1" refType="h" fact="0.1019"/>
              <dgm:constr type="w" for="ch" forName="accent1" refType="w" fact="0.9293"/>
              <dgm:constr type="h" for="ch" forName="accent1" refType="h" fact="0.8921"/>
              <dgm:constr type="l" for="ch" forName="picture4" refType="w" fact="0.078"/>
              <dgm:constr type="t" for="ch" forName="picture4" refType="h" fact="0.7749"/>
              <dgm:constr type="w" for="ch" forName="picture4" refType="w" fact="0.4458"/>
              <dgm:constr type="h" for="ch" forName="picture4" refType="h" fact="0.2251"/>
              <dgm:constr type="l" for="ch" forName="picture5" refType="w" fact="0.5536"/>
              <dgm:constr type="t" for="ch" forName="picture5" refType="h" fact="0.7749"/>
              <dgm:constr type="w" for="ch" forName="picture5" refType="w" fact="0.4464"/>
              <dgm:constr type="h" for="ch" forName="picture5" refType="h" fact="0.2251"/>
              <dgm:constr type="l" for="ch" forName="picture3" refType="w" fact="0.5536"/>
              <dgm:constr type="t" for="ch" forName="picture3" refType="h" fact="0.5251"/>
              <dgm:constr type="w" for="ch" forName="picture3" refType="w" fact="0.4464"/>
              <dgm:constr type="h" for="ch" forName="picture3" refType="h" fact="0.2251"/>
              <dgm:constr type="l" for="ch" forName="picture2" refType="w" fact="0.078"/>
              <dgm:constr type="t" for="ch" forName="picture2" refType="h" fact="0.5251"/>
              <dgm:constr type="w" for="ch" forName="picture2" refType="w" fact="0.4458"/>
              <dgm:constr type="h" for="ch" forName="picture2" refType="h" fact="0.2251"/>
              <dgm:constr type="l" for="ch" forName="parent1" refType="w" fact="0"/>
              <dgm:constr type="t" for="ch" forName="parent1" refType="h" fact="0"/>
              <dgm:constr type="w" for="ch" forName="parent1" refType="w" fact="0.9372"/>
              <dgm:constr type="h" for="ch" forName="parent1" refType="h" fact="0.0697"/>
              <dgm:constr type="l" for="ch" forName="parent3" refType="w" fact="0.5548"/>
              <dgm:constr type="t" for="ch" forName="parent3" refType="h" fact="0.7143"/>
              <dgm:constr type="w" for="ch" forName="parent3" refType="w" fact="0.4439"/>
              <dgm:constr type="h" for="ch" forName="parent3" refType="h" fact="0.0349"/>
              <dgm:constr type="l" for="ch" forName="parent5" refType="w" fact="0.5548"/>
              <dgm:constr type="t" for="ch" forName="parent5" refType="h" fact="0.9644"/>
              <dgm:constr type="w" for="ch" forName="parent5" refType="w" fact="0.4439"/>
              <dgm:constr type="h" for="ch" forName="parent5" refType="h" fact="0.0349"/>
              <dgm:constr type="l" for="ch" forName="parent4" refType="w" fact="0.079"/>
              <dgm:constr type="t" for="ch" forName="parent4" refType="h" fact="0.9644"/>
              <dgm:constr type="w" for="ch" forName="parent4" refType="w" fact="0.4439"/>
              <dgm:constr type="h" for="ch" forName="parent4" refType="h" fact="0.0349"/>
              <dgm:constr type="l" for="ch" forName="parent2" refType="w" fact="0.079"/>
              <dgm:constr type="t" for="ch" forName="parent2" refType="h" fact="0.7143"/>
              <dgm:constr type="w" for="ch" forName="parent2" refType="w" fact="0.4439"/>
              <dgm:constr type="h" for="ch" forName="parent2" refType="h" fact="0.0349"/>
            </dgm:constrLst>
          </dgm:if>
          <dgm:else name="Name21">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r" for="ch" forName="picture1" refType="w" fact="0.9981"/>
              <dgm:constr type="t" for="ch" forName="picture1" refType="h" fact="0.0724"/>
              <dgm:constr type="w" for="ch" forName="picture1" refType="w" fact="0.9372"/>
              <dgm:constr type="h" for="ch" forName="picture1" refType="h" fact="0.4727"/>
              <dgm:constr type="r" for="ch" forName="accent1" refType="w" fact="0.9597"/>
              <dgm:constr type="t" for="ch" forName="accent1" refType="h" fact="0.1019"/>
              <dgm:constr type="w" for="ch" forName="accent1" refType="w" fact="0.9293"/>
              <dgm:constr type="h" for="ch" forName="accent1" refType="h" fact="0.8921"/>
              <dgm:constr type="r" for="ch" forName="picture4" refType="w" fact="0.922"/>
              <dgm:constr type="t" for="ch" forName="picture4" refType="h" fact="0.7749"/>
              <dgm:constr type="w" for="ch" forName="picture4" refType="w" fact="0.4458"/>
              <dgm:constr type="h" for="ch" forName="picture4" refType="h" fact="0.2251"/>
              <dgm:constr type="r" for="ch" forName="picture5" refType="w" fact="0.4464"/>
              <dgm:constr type="t" for="ch" forName="picture5" refType="h" fact="0.7749"/>
              <dgm:constr type="w" for="ch" forName="picture5" refType="w" fact="0.4464"/>
              <dgm:constr type="h" for="ch" forName="picture5" refType="h" fact="0.2251"/>
              <dgm:constr type="r" for="ch" forName="picture3" refType="w" fact="0.4464"/>
              <dgm:constr type="t" for="ch" forName="picture3" refType="h" fact="0.5251"/>
              <dgm:constr type="w" for="ch" forName="picture3" refType="w" fact="0.4464"/>
              <dgm:constr type="h" for="ch" forName="picture3" refType="h" fact="0.2251"/>
              <dgm:constr type="r" for="ch" forName="picture2" refType="w" fact="0.922"/>
              <dgm:constr type="t" for="ch" forName="picture2" refType="h" fact="0.5251"/>
              <dgm:constr type="w" for="ch" forName="picture2" refType="w" fact="0.4458"/>
              <dgm:constr type="h" for="ch" forName="picture2" refType="h" fact="0.2251"/>
              <dgm:constr type="l" for="ch" forName="parent1" refType="w" fact="0.0628"/>
              <dgm:constr type="t" for="ch" forName="parent1" refType="h" fact="0"/>
              <dgm:constr type="w" for="ch" forName="parent1" refType="w" fact="0.9372"/>
              <dgm:constr type="h" for="ch" forName="parent1" refType="h" fact="0.0697"/>
              <dgm:constr type="r" for="ch" forName="parent3" refType="w" fact="0.4452"/>
              <dgm:constr type="t" for="ch" forName="parent3" refType="h" fact="0.7143"/>
              <dgm:constr type="w" for="ch" forName="parent3" refType="w" fact="0.4439"/>
              <dgm:constr type="h" for="ch" forName="parent3" refType="h" fact="0.0349"/>
              <dgm:constr type="r" for="ch" forName="parent5" refType="w" fact="0.4452"/>
              <dgm:constr type="t" for="ch" forName="parent5" refType="h" fact="0.9644"/>
              <dgm:constr type="w" for="ch" forName="parent5" refType="w" fact="0.4439"/>
              <dgm:constr type="h" for="ch" forName="parent5" refType="h" fact="0.0349"/>
              <dgm:constr type="r" for="ch" forName="parent4" refType="w" fact="0.921"/>
              <dgm:constr type="t" for="ch" forName="parent4" refType="h" fact="0.9644"/>
              <dgm:constr type="w" for="ch" forName="parent4" refType="w" fact="0.4439"/>
              <dgm:constr type="h" for="ch" forName="parent4" refType="h" fact="0.0349"/>
              <dgm:constr type="r" for="ch" forName="parent2" refType="w" fact="0.921"/>
              <dgm:constr type="t" for="ch" forName="parent2" refType="h" fact="0.7143"/>
              <dgm:constr type="w" for="ch" forName="parent2" refType="w" fact="0.4439"/>
              <dgm:constr type="h" for="ch" forName="parent2" refType="h" fact="0.0349"/>
            </dgm:constrLst>
          </dgm:else>
        </dgm:choose>
      </dgm:else>
    </dgm:choose>
    <dgm:forEach name="Name22" axis="ch" ptType="node" cnt="1">
      <dgm:layoutNode name="picture1">
        <dgm:alg type="sp"/>
        <dgm:shape xmlns:r="http://schemas.openxmlformats.org/officeDocument/2006/relationships" r:blip="">
          <dgm:adjLst/>
        </dgm:shape>
        <dgm:presOf/>
        <dgm:forEach name="Name23" ref="pictureWrapper"/>
      </dgm:layoutNode>
      <dgm:layoutNode name="accent1" styleLbl="parChTrans1D1">
        <dgm:alg type="sp"/>
        <dgm:shape xmlns:r="http://schemas.openxmlformats.org/officeDocument/2006/relationships" type="rect" r:blip="">
          <dgm:adjLst/>
        </dgm:shape>
        <dgm:presOf/>
      </dgm:layoutNode>
      <dgm:layoutNode name="parent1"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forEach>
    <dgm:forEach name="Name24" axis="ch" ptType="node" st="2" cnt="1">
      <dgm:layoutNode name="picture2">
        <dgm:alg type="sp"/>
        <dgm:shape xmlns:r="http://schemas.openxmlformats.org/officeDocument/2006/relationships" r:blip="">
          <dgm:adjLst/>
        </dgm:shape>
        <dgm:presOf/>
        <dgm:forEach name="Name25" ref="pictureWrapper"/>
      </dgm:layoutNode>
      <dgm:layoutNode name="parent2"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forEach>
    <dgm:forEach name="Name26" axis="ch" ptType="node" st="3" cnt="1">
      <dgm:layoutNode name="picture3">
        <dgm:alg type="sp"/>
        <dgm:shape xmlns:r="http://schemas.openxmlformats.org/officeDocument/2006/relationships" r:blip="">
          <dgm:adjLst/>
        </dgm:shape>
        <dgm:presOf/>
        <dgm:forEach name="Name27" ref="pictureWrapper"/>
      </dgm:layoutNode>
      <dgm:layoutNode name="parent3"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8" axis="ch" ptType="node" st="4" cnt="1">
      <dgm:layoutNode name="picture4">
        <dgm:alg type="sp"/>
        <dgm:shape xmlns:r="http://schemas.openxmlformats.org/officeDocument/2006/relationships" r:blip="">
          <dgm:adjLst/>
        </dgm:shape>
        <dgm:presOf/>
        <dgm:forEach name="Name29" ref="pictureWrapper"/>
      </dgm:layoutNode>
      <dgm:layoutNode name="parent4"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30" axis="ch" ptType="node" st="5" cnt="1">
      <dgm:layoutNode name="picture5">
        <dgm:alg type="sp"/>
        <dgm:shape xmlns:r="http://schemas.openxmlformats.org/officeDocument/2006/relationships" r:blip="">
          <dgm:adjLst/>
        </dgm:shape>
        <dgm:presOf/>
        <dgm:forEach name="Name31" ref="pictureWrapper"/>
      </dgm:layoutNode>
      <dgm:layoutNode name="parent5" styleLbl="trBgShp">
        <dgm:varLst>
          <dgm:chMax val="0"/>
          <dgm:chPref val="0"/>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wrapper" axis="self" ptType="parTrans">
      <dgm:forEach name="pictureWrapper" axis="self">
        <dgm:layoutNode name="picture" styleLbl="bgImgPlace1">
          <dgm:alg type="sp"/>
          <dgm:shape xmlns:r="http://schemas.openxmlformats.org/officeDocument/2006/relationships" type="rect" r:blip="" blipPhldr="1">
            <dgm:adjLst/>
          </dgm:shape>
          <dgm:presOf/>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Arial" charset="0"/>
                <a:ea typeface="宋体" charset="-122"/>
              </a:defRPr>
            </a:lvl1pPr>
          </a:lstStyle>
          <a:p>
            <a:pPr>
              <a:defRPr/>
            </a:pPr>
            <a:endParaRPr lang="zh-CN" altLang="en-US"/>
          </a:p>
        </p:txBody>
      </p:sp>
      <p:sp>
        <p:nvSpPr>
          <p:cNvPr id="1208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宋体" charset="-122"/>
              </a:defRPr>
            </a:lvl1pPr>
          </a:lstStyle>
          <a:p>
            <a:pPr>
              <a:defRPr/>
            </a:pPr>
            <a:fld id="{101A32C3-105B-40DA-9E40-F352E6CB083D}" type="datetimeFigureOut">
              <a:rPr lang="zh-CN" altLang="en-US"/>
              <a:pPr>
                <a:defRPr/>
              </a:pPr>
              <a:t>2014/1/14</a:t>
            </a:fld>
            <a:endParaRPr lang="en-US" altLang="zh-CN"/>
          </a:p>
        </p:txBody>
      </p:sp>
      <p:sp>
        <p:nvSpPr>
          <p:cNvPr id="112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08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208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Arial" charset="0"/>
                <a:ea typeface="宋体" charset="-122"/>
              </a:defRPr>
            </a:lvl1pPr>
          </a:lstStyle>
          <a:p>
            <a:pPr>
              <a:defRPr/>
            </a:pPr>
            <a:endParaRPr lang="en-US" altLang="zh-CN"/>
          </a:p>
        </p:txBody>
      </p:sp>
      <p:sp>
        <p:nvSpPr>
          <p:cNvPr id="1208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宋体" charset="-122"/>
              </a:defRPr>
            </a:lvl1pPr>
          </a:lstStyle>
          <a:p>
            <a:pPr>
              <a:defRPr/>
            </a:pPr>
            <a:fld id="{E98E46D3-DF98-4A55-A1B4-1AC400A37414}" type="slidenum">
              <a:rPr lang="zh-CN" altLang="en-US"/>
              <a:pPr>
                <a:defRPr/>
              </a:pPr>
              <a:t>‹#›</a:t>
            </a:fld>
            <a:endParaRPr lang="en-US" altLang="zh-CN"/>
          </a:p>
        </p:txBody>
      </p:sp>
    </p:spTree>
    <p:extLst>
      <p:ext uri="{BB962C8B-B14F-4D97-AF65-F5344CB8AC3E}">
        <p14:creationId xmlns:p14="http://schemas.microsoft.com/office/powerpoint/2010/main" val="30950916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a:noFill/>
        </p:spPr>
        <p:txBody>
          <a:bodyPr/>
          <a:lstStyle/>
          <a:p>
            <a:pPr eaLnBrk="1" hangingPunct="1"/>
            <a:endParaRPr lang="zh-CN" altLang="en-US" smtClean="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98E46D3-DF98-4A55-A1B4-1AC400A37414}" type="slidenum">
              <a:rPr lang="zh-CN" altLang="en-US" smtClean="0"/>
              <a:pPr>
                <a:defRPr/>
              </a:pPr>
              <a:t>52</a:t>
            </a:fld>
            <a:endParaRPr lang="en-US" altLang="zh-CN"/>
          </a:p>
        </p:txBody>
      </p:sp>
    </p:spTree>
    <p:extLst>
      <p:ext uri="{BB962C8B-B14F-4D97-AF65-F5344CB8AC3E}">
        <p14:creationId xmlns:p14="http://schemas.microsoft.com/office/powerpoint/2010/main" val="240919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381000" y="685800"/>
            <a:ext cx="6096000" cy="3429000"/>
          </a:xfrm>
          <a:ln/>
        </p:spPr>
      </p:sp>
      <p:sp>
        <p:nvSpPr>
          <p:cNvPr id="13315" name="Rectangle 3"/>
          <p:cNvSpPr>
            <a:spLocks noGrp="1" noChangeArrowheads="1"/>
          </p:cNvSpPr>
          <p:nvPr>
            <p:ph type="body" idx="1"/>
          </p:nvPr>
        </p:nvSpPr>
        <p:spPr>
          <a:noFill/>
        </p:spPr>
        <p:txBody>
          <a:bodyPr/>
          <a:lstStyle/>
          <a:p>
            <a:pPr eaLnBrk="1" hangingPunct="1"/>
            <a:endParaRPr lang="zh-CN" altLang="en-US" smtClean="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bwMode="auto">
          <a:xfrm rot="2748329">
            <a:off x="2946082" y="2199165"/>
            <a:ext cx="1380173" cy="1522412"/>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标题占位符 1"/>
          <p:cNvSpPr>
            <a:spLocks noGrp="1"/>
          </p:cNvSpPr>
          <p:nvPr>
            <p:ph type="ctrTitle"/>
          </p:nvPr>
        </p:nvSpPr>
        <p:spPr>
          <a:xfrm>
            <a:off x="827584" y="3219822"/>
            <a:ext cx="7772400" cy="1049060"/>
          </a:xfrm>
        </p:spPr>
        <p:txBody>
          <a:bodyPr/>
          <a:lstStyle>
            <a:lvl1pPr algn="ctr">
              <a:defRPr smtClean="0">
                <a:latin typeface="微软雅黑" pitchFamily="34" charset="-122"/>
                <a:ea typeface="微软雅黑" pitchFamily="34" charset="-122"/>
              </a:defRPr>
            </a:lvl1pPr>
          </a:lstStyle>
          <a:p>
            <a:pPr lvl="0"/>
            <a:r>
              <a:rPr lang="zh-CN" altLang="en-US" noProof="0" dirty="0" smtClean="0"/>
              <a:t>单击此处编辑母版标题样式</a:t>
            </a:r>
          </a:p>
        </p:txBody>
      </p:sp>
      <p:sp>
        <p:nvSpPr>
          <p:cNvPr id="4" name="日期占位符 3"/>
          <p:cNvSpPr>
            <a:spLocks noGrp="1"/>
          </p:cNvSpPr>
          <p:nvPr>
            <p:ph type="dt" sz="half" idx="10"/>
          </p:nvPr>
        </p:nvSpPr>
        <p:spPr/>
        <p:txBody>
          <a:bodyPr/>
          <a:lstStyle>
            <a:lvl1pPr algn="l" fontAlgn="auto">
              <a:spcBef>
                <a:spcPts val="0"/>
              </a:spcBef>
              <a:spcAft>
                <a:spcPts val="0"/>
              </a:spcAft>
              <a:defRPr sz="1200">
                <a:solidFill>
                  <a:schemeClr val="tx1">
                    <a:tint val="75000"/>
                  </a:schemeClr>
                </a:solidFill>
                <a:latin typeface="+mn-lt"/>
                <a:ea typeface="+mn-ea"/>
              </a:defRPr>
            </a:lvl1pPr>
          </a:lstStyle>
          <a:p>
            <a:pPr>
              <a:defRPr/>
            </a:pPr>
            <a:fld id="{504076CD-59A3-47C1-908C-82919063632F}" type="datetimeFigureOut">
              <a:rPr lang="zh-CN" altLang="en-US"/>
              <a:pPr>
                <a:defRPr/>
              </a:pPr>
              <a:t>2014/1/14</a:t>
            </a:fld>
            <a:endParaRPr lang="zh-CN" altLang="en-US"/>
          </a:p>
        </p:txBody>
      </p:sp>
      <p:sp>
        <p:nvSpPr>
          <p:cNvPr id="5" name="页脚占位符 4"/>
          <p:cNvSpPr>
            <a:spLocks noGrp="1"/>
          </p:cNvSpPr>
          <p:nvPr>
            <p:ph type="ftr" sz="quarter" idx="11"/>
          </p:nvPr>
        </p:nvSpPr>
        <p:spPr/>
        <p:txBody>
          <a:bodyP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p:txBody>
          <a:bodyPr/>
          <a:lstStyle>
            <a:lvl1pPr algn="r" fontAlgn="auto">
              <a:spcBef>
                <a:spcPts val="0"/>
              </a:spcBef>
              <a:spcAft>
                <a:spcPts val="0"/>
              </a:spcAft>
              <a:defRPr sz="1200">
                <a:solidFill>
                  <a:schemeClr val="tx1">
                    <a:tint val="75000"/>
                  </a:schemeClr>
                </a:solidFill>
                <a:latin typeface="+mn-lt"/>
                <a:ea typeface="+mn-ea"/>
              </a:defRPr>
            </a:lvl1pPr>
          </a:lstStyle>
          <a:p>
            <a:pPr>
              <a:defRPr/>
            </a:pPr>
            <a:fld id="{14D15991-84E1-41B9-8271-9836A74A0BF4}" type="slidenum">
              <a:rPr lang="zh-CN" altLang="en-US"/>
              <a:pPr>
                <a:defRPr/>
              </a:pPr>
              <a:t>‹#›</a:t>
            </a:fld>
            <a:endParaRPr lang="zh-CN" altLang="en-US"/>
          </a:p>
        </p:txBody>
      </p:sp>
    </p:spTree>
    <p:extLst>
      <p:ext uri="{BB962C8B-B14F-4D97-AF65-F5344CB8AC3E}">
        <p14:creationId xmlns:p14="http://schemas.microsoft.com/office/powerpoint/2010/main" val="631378544"/>
      </p:ext>
    </p:extLst>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4" name="等腰三角形 3"/>
          <p:cNvSpPr/>
          <p:nvPr userDrawn="1"/>
        </p:nvSpPr>
        <p:spPr>
          <a:xfrm rot="10800000">
            <a:off x="576264" y="0"/>
            <a:ext cx="4910137" cy="2377440"/>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5" name="等腰三角形 4"/>
          <p:cNvSpPr/>
          <p:nvPr userDrawn="1"/>
        </p:nvSpPr>
        <p:spPr>
          <a:xfrm rot="10800000">
            <a:off x="125414" y="0"/>
            <a:ext cx="3411537" cy="1851660"/>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52578" name="标题占位符 1"/>
          <p:cNvSpPr>
            <a:spLocks noGrp="1"/>
          </p:cNvSpPr>
          <p:nvPr>
            <p:ph type="ctrTitle"/>
          </p:nvPr>
        </p:nvSpPr>
        <p:spPr>
          <a:xfrm>
            <a:off x="1115616" y="3349437"/>
            <a:ext cx="7772400" cy="616744"/>
          </a:xfrm>
        </p:spPr>
        <p:txBody>
          <a:bodyPr/>
          <a:lstStyle>
            <a:lvl1pPr algn="r">
              <a:defRPr sz="3600" smtClean="0">
                <a:solidFill>
                  <a:schemeClr val="tx1"/>
                </a:solidFill>
              </a:defRPr>
            </a:lvl1pPr>
          </a:lstStyle>
          <a:p>
            <a:pPr lvl="0"/>
            <a:r>
              <a:rPr lang="zh-CN" altLang="en-US" noProof="0" smtClean="0"/>
              <a:t>单击此处编辑母版标题样式</a:t>
            </a:r>
          </a:p>
        </p:txBody>
      </p:sp>
      <p:sp>
        <p:nvSpPr>
          <p:cNvPr id="152579" name="文本占位符 2"/>
          <p:cNvSpPr>
            <a:spLocks noGrp="1"/>
          </p:cNvSpPr>
          <p:nvPr>
            <p:ph type="subTitle" idx="1"/>
          </p:nvPr>
        </p:nvSpPr>
        <p:spPr>
          <a:xfrm>
            <a:off x="2501900" y="4066461"/>
            <a:ext cx="6400800" cy="613172"/>
          </a:xfrm>
        </p:spPr>
        <p:txBody>
          <a:bodyPr/>
          <a:lstStyle>
            <a:lvl1pPr marL="0" indent="0" algn="r">
              <a:buFont typeface="Wingdings" pitchFamily="2" charset="2"/>
              <a:buNone/>
              <a:defRPr sz="2800" smtClean="0"/>
            </a:lvl1pPr>
          </a:lstStyle>
          <a:p>
            <a:pPr lvl="0"/>
            <a:r>
              <a:rPr lang="zh-CN" altLang="en-US" noProof="0" dirty="0" smtClean="0"/>
              <a:t>单击此处编辑母版副标题样式</a:t>
            </a:r>
          </a:p>
        </p:txBody>
      </p:sp>
      <p:sp>
        <p:nvSpPr>
          <p:cNvPr id="6" name="日期占位符 3"/>
          <p:cNvSpPr>
            <a:spLocks noGrp="1"/>
          </p:cNvSpPr>
          <p:nvPr>
            <p:ph type="dt" sz="half" idx="10"/>
          </p:nvPr>
        </p:nvSpPr>
        <p:spPr/>
        <p:txBody>
          <a:bodyPr/>
          <a:lstStyle>
            <a:lvl1pPr>
              <a:defRPr/>
            </a:lvl1pPr>
          </a:lstStyle>
          <a:p>
            <a:pPr>
              <a:defRPr/>
            </a:pPr>
            <a:fld id="{96232FD7-1F07-4296-970A-047AD9BAFCF8}" type="datetimeFigureOut">
              <a:rPr lang="zh-CN" altLang="en-US">
                <a:solidFill>
                  <a:srgbClr val="000000">
                    <a:tint val="75000"/>
                  </a:srgbClr>
                </a:solidFill>
              </a:rPr>
              <a:pPr>
                <a:defRPr/>
              </a:pPr>
              <a:t>2014/1/14</a:t>
            </a:fld>
            <a:endParaRPr lang="zh-CN" altLang="en-US">
              <a:solidFill>
                <a:srgbClr val="000000">
                  <a:tint val="75000"/>
                </a:srgbClr>
              </a:solidFill>
            </a:endParaRPr>
          </a:p>
        </p:txBody>
      </p:sp>
      <p:sp>
        <p:nvSpPr>
          <p:cNvPr id="7" name="页脚占位符 4"/>
          <p:cNvSpPr>
            <a:spLocks noGrp="1"/>
          </p:cNvSpPr>
          <p:nvPr>
            <p:ph type="ftr" sz="quarter" idx="11"/>
          </p:nvPr>
        </p:nvSpPr>
        <p:spPr/>
        <p:txBody>
          <a:bodyPr/>
          <a:lstStyle>
            <a:lvl1pPr>
              <a:defRPr/>
            </a:lvl1pPr>
          </a:lstStyle>
          <a:p>
            <a:pPr>
              <a:defRPr/>
            </a:pPr>
            <a:endParaRPr lang="zh-CN" altLang="en-US">
              <a:solidFill>
                <a:srgbClr val="000000">
                  <a:tint val="75000"/>
                </a:srgbClr>
              </a:solidFill>
            </a:endParaRPr>
          </a:p>
        </p:txBody>
      </p:sp>
      <p:sp>
        <p:nvSpPr>
          <p:cNvPr id="8" name="灯片编号占位符 5"/>
          <p:cNvSpPr>
            <a:spLocks noGrp="1"/>
          </p:cNvSpPr>
          <p:nvPr>
            <p:ph type="sldNum" sz="quarter" idx="12"/>
          </p:nvPr>
        </p:nvSpPr>
        <p:spPr/>
        <p:txBody>
          <a:bodyPr/>
          <a:lstStyle>
            <a:lvl1pPr>
              <a:defRPr/>
            </a:lvl1pPr>
          </a:lstStyle>
          <a:p>
            <a:pPr>
              <a:defRPr/>
            </a:pPr>
            <a:fld id="{01F1E611-A0AC-475B-9804-56EE2435E12E}"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1273893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tint val="75000"/>
                </a:srgbClr>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tint val="75000"/>
                </a:srgbClr>
              </a:solidFill>
            </a:endParaRPr>
          </a:p>
        </p:txBody>
      </p:sp>
      <p:sp>
        <p:nvSpPr>
          <p:cNvPr id="6" name="灯片编号占位符 5"/>
          <p:cNvSpPr>
            <a:spLocks noGrp="1"/>
          </p:cNvSpPr>
          <p:nvPr>
            <p:ph type="sldNum" sz="quarter" idx="12"/>
          </p:nvPr>
        </p:nvSpPr>
        <p:spPr/>
        <p:txBody>
          <a:bodyPr/>
          <a:lstStyle>
            <a:lvl1pPr>
              <a:defRPr/>
            </a:lvl1pPr>
          </a:lstStyle>
          <a:p>
            <a:fld id="{4C90AFE9-6A44-4919-AD0F-7E41D7DAA5BC}" type="slidenum">
              <a:rPr lang="en-US" altLang="zh-CN">
                <a:solidFill>
                  <a:srgbClr val="000000">
                    <a:tint val="75000"/>
                  </a:srgbClr>
                </a:solidFill>
              </a:rPr>
              <a:pPr/>
              <a:t>‹#›</a:t>
            </a:fld>
            <a:endParaRPr lang="en-US" altLang="zh-CN">
              <a:solidFill>
                <a:srgbClr val="000000">
                  <a:tint val="75000"/>
                </a:srgbClr>
              </a:solidFill>
            </a:endParaRPr>
          </a:p>
        </p:txBody>
      </p:sp>
    </p:spTree>
    <p:extLst>
      <p:ext uri="{BB962C8B-B14F-4D97-AF65-F5344CB8AC3E}">
        <p14:creationId xmlns:p14="http://schemas.microsoft.com/office/powerpoint/2010/main" val="38572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tint val="75000"/>
                </a:srgbClr>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tint val="75000"/>
                </a:srgbClr>
              </a:solidFill>
            </a:endParaRPr>
          </a:p>
        </p:txBody>
      </p:sp>
      <p:sp>
        <p:nvSpPr>
          <p:cNvPr id="6" name="灯片编号占位符 5"/>
          <p:cNvSpPr>
            <a:spLocks noGrp="1"/>
          </p:cNvSpPr>
          <p:nvPr>
            <p:ph type="sldNum" sz="quarter" idx="12"/>
          </p:nvPr>
        </p:nvSpPr>
        <p:spPr/>
        <p:txBody>
          <a:bodyPr/>
          <a:lstStyle>
            <a:lvl1pPr>
              <a:defRPr/>
            </a:lvl1pPr>
          </a:lstStyle>
          <a:p>
            <a:fld id="{4C90AFE9-6A44-4919-AD0F-7E41D7DAA5BC}" type="slidenum">
              <a:rPr lang="en-US" altLang="zh-CN">
                <a:solidFill>
                  <a:srgbClr val="000000">
                    <a:tint val="75000"/>
                  </a:srgbClr>
                </a:solidFill>
              </a:rPr>
              <a:pPr/>
              <a:t>‹#›</a:t>
            </a:fld>
            <a:endParaRPr lang="en-US" altLang="zh-CN">
              <a:solidFill>
                <a:srgbClr val="000000">
                  <a:tint val="75000"/>
                </a:srgbClr>
              </a:solidFill>
            </a:endParaRPr>
          </a:p>
        </p:txBody>
      </p:sp>
    </p:spTree>
    <p:extLst>
      <p:ext uri="{BB962C8B-B14F-4D97-AF65-F5344CB8AC3E}">
        <p14:creationId xmlns:p14="http://schemas.microsoft.com/office/powerpoint/2010/main" val="1988821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tint val="75000"/>
                </a:srgbClr>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tint val="75000"/>
                </a:srgbClr>
              </a:solidFill>
            </a:endParaRPr>
          </a:p>
        </p:txBody>
      </p:sp>
      <p:sp>
        <p:nvSpPr>
          <p:cNvPr id="4" name="灯片编号占位符 3"/>
          <p:cNvSpPr>
            <a:spLocks noGrp="1"/>
          </p:cNvSpPr>
          <p:nvPr>
            <p:ph type="sldNum" sz="quarter" idx="12"/>
          </p:nvPr>
        </p:nvSpPr>
        <p:spPr/>
        <p:txBody>
          <a:bodyPr/>
          <a:lstStyle>
            <a:lvl1pPr>
              <a:defRPr/>
            </a:lvl1pPr>
          </a:lstStyle>
          <a:p>
            <a:fld id="{DB63282E-4CEE-4FF3-ADEC-C62EACC0B938}" type="slidenum">
              <a:rPr lang="en-US" altLang="zh-CN">
                <a:solidFill>
                  <a:srgbClr val="000000">
                    <a:tint val="75000"/>
                  </a:srgbClr>
                </a:solidFill>
              </a:rPr>
              <a:pPr/>
              <a:t>‹#›</a:t>
            </a:fld>
            <a:endParaRPr lang="en-US" altLang="zh-CN">
              <a:solidFill>
                <a:srgbClr val="000000">
                  <a:tint val="75000"/>
                </a:srgbClr>
              </a:solidFill>
            </a:endParaRPr>
          </a:p>
        </p:txBody>
      </p:sp>
    </p:spTree>
    <p:extLst>
      <p:ext uri="{BB962C8B-B14F-4D97-AF65-F5344CB8AC3E}">
        <p14:creationId xmlns:p14="http://schemas.microsoft.com/office/powerpoint/2010/main" val="367079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文本占位符 2"/>
          <p:cNvSpPr>
            <a:spLocks noGrp="1"/>
          </p:cNvSpPr>
          <p:nvPr>
            <p:ph idx="1"/>
          </p:nvPr>
        </p:nvSpPr>
        <p:spPr bwMode="auto">
          <a:xfrm>
            <a:off x="468313" y="1012984"/>
            <a:ext cx="8229600" cy="339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Clr>
                <a:schemeClr val="accent4"/>
              </a:buClr>
              <a:buFont typeface="Wingdings" panose="05000000000000000000" pitchFamily="2" charset="2"/>
              <a:buChar char="u"/>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
        <p:nvSpPr>
          <p:cNvPr id="4" name="日期占位符 3"/>
          <p:cNvSpPr>
            <a:spLocks noGrp="1"/>
          </p:cNvSpPr>
          <p:nvPr>
            <p:ph type="dt" sz="half" idx="10"/>
          </p:nvPr>
        </p:nvSpPr>
        <p:spPr/>
        <p:txBody>
          <a:bodyPr/>
          <a:lstStyle>
            <a:lvl1pPr>
              <a:defRPr/>
            </a:lvl1pPr>
          </a:lstStyle>
          <a:p>
            <a:pPr>
              <a:defRPr/>
            </a:pPr>
            <a:fld id="{6420A7BC-3BD0-44B9-8A9C-F61CA97A0F6B}" type="datetimeFigureOut">
              <a:rPr lang="zh-CN" altLang="en-US"/>
              <a:pPr>
                <a:defRPr/>
              </a:pPr>
              <a:t>2014/1/14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0C804D5-6E18-405B-925B-652FA60D4BA9}" type="slidenum">
              <a:rPr lang="zh-CN" altLang="en-US"/>
              <a:pPr>
                <a:defRPr/>
              </a:pPr>
              <a:t>‹#›</a:t>
            </a:fld>
            <a:endParaRPr lang="zh-CN" altLang="en-US"/>
          </a:p>
        </p:txBody>
      </p:sp>
    </p:spTree>
    <p:extLst>
      <p:ext uri="{BB962C8B-B14F-4D97-AF65-F5344CB8AC3E}">
        <p14:creationId xmlns:p14="http://schemas.microsoft.com/office/powerpoint/2010/main" val="14967975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文本占位符 2"/>
          <p:cNvSpPr>
            <a:spLocks noGrp="1"/>
          </p:cNvSpPr>
          <p:nvPr>
            <p:ph idx="1"/>
          </p:nvPr>
        </p:nvSpPr>
        <p:spPr bwMode="auto">
          <a:xfrm>
            <a:off x="468314" y="1012984"/>
            <a:ext cx="4103687" cy="339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 name="文本占位符 2"/>
          <p:cNvSpPr>
            <a:spLocks noGrp="1"/>
          </p:cNvSpPr>
          <p:nvPr>
            <p:ph idx="13"/>
          </p:nvPr>
        </p:nvSpPr>
        <p:spPr bwMode="auto">
          <a:xfrm>
            <a:off x="4572000" y="1012984"/>
            <a:ext cx="4125913" cy="339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 name="日期占位符 3"/>
          <p:cNvSpPr>
            <a:spLocks noGrp="1"/>
          </p:cNvSpPr>
          <p:nvPr>
            <p:ph type="dt" sz="half" idx="14"/>
          </p:nvPr>
        </p:nvSpPr>
        <p:spPr/>
        <p:txBody>
          <a:bodyPr/>
          <a:lstStyle>
            <a:lvl1pPr>
              <a:defRPr/>
            </a:lvl1pPr>
          </a:lstStyle>
          <a:p>
            <a:pPr>
              <a:defRPr/>
            </a:pPr>
            <a:fld id="{AA6D4ED2-0CDB-4C95-ACE3-020A56F182BD}" type="datetimeFigureOut">
              <a:rPr lang="zh-CN" altLang="en-US"/>
              <a:pPr>
                <a:defRPr/>
              </a:pPr>
              <a:t>2014/1/14</a:t>
            </a:fld>
            <a:endParaRPr lang="zh-CN" altLang="en-US"/>
          </a:p>
        </p:txBody>
      </p:sp>
      <p:sp>
        <p:nvSpPr>
          <p:cNvPr id="8" name="页脚占位符 4"/>
          <p:cNvSpPr>
            <a:spLocks noGrp="1"/>
          </p:cNvSpPr>
          <p:nvPr>
            <p:ph type="ftr" sz="quarter" idx="15"/>
          </p:nvPr>
        </p:nvSpPr>
        <p:spPr/>
        <p:txBody>
          <a:bodyPr/>
          <a:lstStyle>
            <a:lvl1pPr>
              <a:defRPr/>
            </a:lvl1pPr>
          </a:lstStyle>
          <a:p>
            <a:pPr>
              <a:defRPr/>
            </a:pPr>
            <a:endParaRPr lang="zh-CN" altLang="en-US"/>
          </a:p>
        </p:txBody>
      </p:sp>
      <p:sp>
        <p:nvSpPr>
          <p:cNvPr id="9" name="灯片编号占位符 5"/>
          <p:cNvSpPr>
            <a:spLocks noGrp="1"/>
          </p:cNvSpPr>
          <p:nvPr>
            <p:ph type="sldNum" sz="quarter" idx="16"/>
          </p:nvPr>
        </p:nvSpPr>
        <p:spPr/>
        <p:txBody>
          <a:bodyPr/>
          <a:lstStyle>
            <a:lvl1pPr>
              <a:defRPr/>
            </a:lvl1pPr>
          </a:lstStyle>
          <a:p>
            <a:pPr>
              <a:defRPr/>
            </a:pPr>
            <a:fld id="{1ED98D11-C1BC-4974-9543-7BBD21595F0F}" type="slidenum">
              <a:rPr lang="zh-CN" altLang="en-US"/>
              <a:pPr>
                <a:defRPr/>
              </a:pPr>
              <a:t>‹#›</a:t>
            </a:fld>
            <a:endParaRPr lang="zh-CN" altLang="en-US"/>
          </a:p>
        </p:txBody>
      </p:sp>
    </p:spTree>
    <p:extLst>
      <p:ext uri="{BB962C8B-B14F-4D97-AF65-F5344CB8AC3E}">
        <p14:creationId xmlns:p14="http://schemas.microsoft.com/office/powerpoint/2010/main" val="354582850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4" name="等腰三角形 3"/>
          <p:cNvSpPr/>
          <p:nvPr userDrawn="1"/>
        </p:nvSpPr>
        <p:spPr>
          <a:xfrm rot="10800000">
            <a:off x="576264" y="0"/>
            <a:ext cx="4910137" cy="2377440"/>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等腰三角形 4"/>
          <p:cNvSpPr/>
          <p:nvPr userDrawn="1"/>
        </p:nvSpPr>
        <p:spPr>
          <a:xfrm rot="10800000">
            <a:off x="125414" y="0"/>
            <a:ext cx="3411537" cy="1851660"/>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2578" name="标题占位符 1"/>
          <p:cNvSpPr>
            <a:spLocks noGrp="1"/>
          </p:cNvSpPr>
          <p:nvPr>
            <p:ph type="ctrTitle"/>
          </p:nvPr>
        </p:nvSpPr>
        <p:spPr>
          <a:xfrm>
            <a:off x="1115616" y="3349437"/>
            <a:ext cx="7772400" cy="616744"/>
          </a:xfrm>
        </p:spPr>
        <p:txBody>
          <a:bodyPr/>
          <a:lstStyle>
            <a:lvl1pPr algn="r">
              <a:defRPr sz="3600" smtClean="0">
                <a:solidFill>
                  <a:schemeClr val="tx1"/>
                </a:solidFill>
              </a:defRPr>
            </a:lvl1pPr>
          </a:lstStyle>
          <a:p>
            <a:pPr lvl="0"/>
            <a:r>
              <a:rPr lang="zh-CN" altLang="en-US" noProof="0" smtClean="0"/>
              <a:t>单击此处编辑母版标题样式</a:t>
            </a:r>
          </a:p>
        </p:txBody>
      </p:sp>
      <p:sp>
        <p:nvSpPr>
          <p:cNvPr id="152579" name="文本占位符 2"/>
          <p:cNvSpPr>
            <a:spLocks noGrp="1"/>
          </p:cNvSpPr>
          <p:nvPr>
            <p:ph type="subTitle" idx="1"/>
          </p:nvPr>
        </p:nvSpPr>
        <p:spPr>
          <a:xfrm>
            <a:off x="2501900" y="4066461"/>
            <a:ext cx="6400800" cy="613172"/>
          </a:xfrm>
        </p:spPr>
        <p:txBody>
          <a:bodyPr/>
          <a:lstStyle>
            <a:lvl1pPr marL="0" indent="0" algn="r">
              <a:buFont typeface="Wingdings" pitchFamily="2" charset="2"/>
              <a:buNone/>
              <a:defRPr sz="2800" smtClean="0"/>
            </a:lvl1pPr>
          </a:lstStyle>
          <a:p>
            <a:pPr lvl="0"/>
            <a:r>
              <a:rPr lang="zh-CN" altLang="en-US" noProof="0" dirty="0" smtClean="0"/>
              <a:t>单击此处编辑母版副标题样式</a:t>
            </a:r>
          </a:p>
        </p:txBody>
      </p:sp>
      <p:sp>
        <p:nvSpPr>
          <p:cNvPr id="6" name="日期占位符 3"/>
          <p:cNvSpPr>
            <a:spLocks noGrp="1"/>
          </p:cNvSpPr>
          <p:nvPr>
            <p:ph type="dt" sz="half" idx="10"/>
          </p:nvPr>
        </p:nvSpPr>
        <p:spPr/>
        <p:txBody>
          <a:bodyPr/>
          <a:lstStyle>
            <a:lvl1pPr>
              <a:defRPr/>
            </a:lvl1pPr>
          </a:lstStyle>
          <a:p>
            <a:pPr>
              <a:defRPr/>
            </a:pPr>
            <a:fld id="{96232FD7-1F07-4296-970A-047AD9BAFCF8}" type="datetimeFigureOut">
              <a:rPr lang="zh-CN" altLang="en-US"/>
              <a:pPr>
                <a:defRPr/>
              </a:pPr>
              <a:t>2014/1/14</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01F1E611-A0AC-475B-9804-56EE2435E12E}" type="slidenum">
              <a:rPr lang="zh-CN" altLang="en-US"/>
              <a:pPr>
                <a:defRPr/>
              </a:pPr>
              <a:t>‹#›</a:t>
            </a:fld>
            <a:endParaRPr lang="zh-CN" altLang="en-US"/>
          </a:p>
        </p:txBody>
      </p:sp>
    </p:spTree>
    <p:extLst>
      <p:ext uri="{BB962C8B-B14F-4D97-AF65-F5344CB8AC3E}">
        <p14:creationId xmlns:p14="http://schemas.microsoft.com/office/powerpoint/2010/main" val="4791582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C90AFE9-6A44-4919-AD0F-7E41D7DAA5BC}" type="slidenum">
              <a:rPr lang="en-US" altLang="zh-CN"/>
              <a:pPr/>
              <a:t>‹#›</a:t>
            </a:fld>
            <a:endParaRPr lang="en-US" altLang="zh-CN"/>
          </a:p>
        </p:txBody>
      </p:sp>
    </p:spTree>
    <p:extLst>
      <p:ext uri="{BB962C8B-B14F-4D97-AF65-F5344CB8AC3E}">
        <p14:creationId xmlns:p14="http://schemas.microsoft.com/office/powerpoint/2010/main" val="6185928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C90AFE9-6A44-4919-AD0F-7E41D7DAA5BC}" type="slidenum">
              <a:rPr lang="en-US" altLang="zh-CN"/>
              <a:pPr/>
              <a:t>‹#›</a:t>
            </a:fld>
            <a:endParaRPr lang="en-US" altLang="zh-CN"/>
          </a:p>
        </p:txBody>
      </p:sp>
    </p:spTree>
    <p:extLst>
      <p:ext uri="{BB962C8B-B14F-4D97-AF65-F5344CB8AC3E}">
        <p14:creationId xmlns:p14="http://schemas.microsoft.com/office/powerpoint/2010/main" val="59177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bwMode="auto">
          <a:xfrm rot="2748329">
            <a:off x="2946082" y="2199165"/>
            <a:ext cx="1380173" cy="1522412"/>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7" name="标题占位符 1"/>
          <p:cNvSpPr>
            <a:spLocks noGrp="1"/>
          </p:cNvSpPr>
          <p:nvPr>
            <p:ph type="ctrTitle"/>
          </p:nvPr>
        </p:nvSpPr>
        <p:spPr>
          <a:xfrm>
            <a:off x="827584" y="3219822"/>
            <a:ext cx="7772400" cy="1049060"/>
          </a:xfrm>
        </p:spPr>
        <p:txBody>
          <a:bodyPr/>
          <a:lstStyle>
            <a:lvl1pPr algn="ctr">
              <a:defRPr smtClean="0">
                <a:latin typeface="微软雅黑" pitchFamily="34" charset="-122"/>
                <a:ea typeface="微软雅黑" pitchFamily="34" charset="-122"/>
              </a:defRPr>
            </a:lvl1pPr>
          </a:lstStyle>
          <a:p>
            <a:pPr lvl="0"/>
            <a:r>
              <a:rPr lang="zh-CN" altLang="en-US" noProof="0" dirty="0" smtClean="0"/>
              <a:t>单击此处编辑母版标题样式</a:t>
            </a:r>
          </a:p>
        </p:txBody>
      </p:sp>
      <p:sp>
        <p:nvSpPr>
          <p:cNvPr id="4" name="日期占位符 3"/>
          <p:cNvSpPr>
            <a:spLocks noGrp="1"/>
          </p:cNvSpPr>
          <p:nvPr>
            <p:ph type="dt" sz="half" idx="10"/>
          </p:nvPr>
        </p:nvSpPr>
        <p:spPr/>
        <p:txBody>
          <a:bodyPr/>
          <a:lstStyle>
            <a:lvl1pPr algn="l" fontAlgn="auto">
              <a:spcBef>
                <a:spcPts val="0"/>
              </a:spcBef>
              <a:spcAft>
                <a:spcPts val="0"/>
              </a:spcAft>
              <a:defRPr sz="1200">
                <a:solidFill>
                  <a:schemeClr val="tx1">
                    <a:tint val="75000"/>
                  </a:schemeClr>
                </a:solidFill>
                <a:latin typeface="+mn-lt"/>
                <a:ea typeface="+mn-ea"/>
              </a:defRPr>
            </a:lvl1pPr>
          </a:lstStyle>
          <a:p>
            <a:pPr>
              <a:defRPr/>
            </a:pPr>
            <a:fld id="{504076CD-59A3-47C1-908C-82919063632F}" type="datetimeFigureOut">
              <a:rPr lang="zh-CN" altLang="en-US">
                <a:solidFill>
                  <a:srgbClr val="000000">
                    <a:tint val="75000"/>
                  </a:srgbClr>
                </a:solidFill>
              </a:rPr>
              <a:pPr>
                <a:defRPr/>
              </a:pPr>
              <a:t>2014/1/14</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lvl1pPr algn="r" fontAlgn="auto">
              <a:spcBef>
                <a:spcPts val="0"/>
              </a:spcBef>
              <a:spcAft>
                <a:spcPts val="0"/>
              </a:spcAft>
              <a:defRPr sz="1200">
                <a:solidFill>
                  <a:schemeClr val="tx1">
                    <a:tint val="75000"/>
                  </a:schemeClr>
                </a:solidFill>
                <a:latin typeface="+mn-lt"/>
                <a:ea typeface="+mn-ea"/>
              </a:defRPr>
            </a:lvl1pPr>
          </a:lstStyle>
          <a:p>
            <a:pPr>
              <a:defRPr/>
            </a:pPr>
            <a:fld id="{14D15991-84E1-41B9-8271-9836A74A0BF4}"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605283730"/>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文本占位符 2"/>
          <p:cNvSpPr>
            <a:spLocks noGrp="1"/>
          </p:cNvSpPr>
          <p:nvPr>
            <p:ph idx="1"/>
          </p:nvPr>
        </p:nvSpPr>
        <p:spPr bwMode="auto">
          <a:xfrm>
            <a:off x="468313" y="1012984"/>
            <a:ext cx="8229600" cy="339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
        <p:nvSpPr>
          <p:cNvPr id="4" name="日期占位符 3"/>
          <p:cNvSpPr>
            <a:spLocks noGrp="1"/>
          </p:cNvSpPr>
          <p:nvPr>
            <p:ph type="dt" sz="half" idx="10"/>
          </p:nvPr>
        </p:nvSpPr>
        <p:spPr/>
        <p:txBody>
          <a:bodyPr/>
          <a:lstStyle>
            <a:lvl1pPr>
              <a:defRPr/>
            </a:lvl1pPr>
          </a:lstStyle>
          <a:p>
            <a:pPr>
              <a:defRPr/>
            </a:pPr>
            <a:fld id="{6420A7BC-3BD0-44B9-8A9C-F61CA97A0F6B}" type="datetimeFigureOut">
              <a:rPr lang="zh-CN" altLang="en-US">
                <a:solidFill>
                  <a:srgbClr val="000000">
                    <a:tint val="75000"/>
                  </a:srgbClr>
                </a:solidFill>
              </a:rPr>
              <a:pPr>
                <a:defRPr/>
              </a:pPr>
              <a:t>2014/1/14</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srgbClr val="000000">
                  <a:tint val="75000"/>
                </a:srgbClr>
              </a:solidFill>
            </a:endParaRPr>
          </a:p>
        </p:txBody>
      </p:sp>
      <p:sp>
        <p:nvSpPr>
          <p:cNvPr id="7" name="灯片编号占位符 5"/>
          <p:cNvSpPr>
            <a:spLocks noGrp="1"/>
          </p:cNvSpPr>
          <p:nvPr>
            <p:ph type="sldNum" sz="quarter" idx="12"/>
          </p:nvPr>
        </p:nvSpPr>
        <p:spPr/>
        <p:txBody>
          <a:bodyPr/>
          <a:lstStyle>
            <a:lvl1pPr>
              <a:defRPr/>
            </a:lvl1pPr>
          </a:lstStyle>
          <a:p>
            <a:pPr>
              <a:defRPr/>
            </a:pPr>
            <a:fld id="{00C804D5-6E18-405B-925B-652FA60D4BA9}"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3169273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文本占位符 2"/>
          <p:cNvSpPr>
            <a:spLocks noGrp="1"/>
          </p:cNvSpPr>
          <p:nvPr>
            <p:ph idx="1"/>
          </p:nvPr>
        </p:nvSpPr>
        <p:spPr bwMode="auto">
          <a:xfrm>
            <a:off x="468314" y="1012984"/>
            <a:ext cx="4103687" cy="339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 name="文本占位符 2"/>
          <p:cNvSpPr>
            <a:spLocks noGrp="1"/>
          </p:cNvSpPr>
          <p:nvPr>
            <p:ph idx="13"/>
          </p:nvPr>
        </p:nvSpPr>
        <p:spPr bwMode="auto">
          <a:xfrm>
            <a:off x="4572000" y="1012984"/>
            <a:ext cx="4125913" cy="339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 name="日期占位符 3"/>
          <p:cNvSpPr>
            <a:spLocks noGrp="1"/>
          </p:cNvSpPr>
          <p:nvPr>
            <p:ph type="dt" sz="half" idx="14"/>
          </p:nvPr>
        </p:nvSpPr>
        <p:spPr/>
        <p:txBody>
          <a:bodyPr/>
          <a:lstStyle>
            <a:lvl1pPr>
              <a:defRPr/>
            </a:lvl1pPr>
          </a:lstStyle>
          <a:p>
            <a:pPr>
              <a:defRPr/>
            </a:pPr>
            <a:fld id="{AA6D4ED2-0CDB-4C95-ACE3-020A56F182BD}" type="datetimeFigureOut">
              <a:rPr lang="zh-CN" altLang="en-US">
                <a:solidFill>
                  <a:srgbClr val="000000">
                    <a:tint val="75000"/>
                  </a:srgbClr>
                </a:solidFill>
              </a:rPr>
              <a:pPr>
                <a:defRPr/>
              </a:pPr>
              <a:t>2014/1/14</a:t>
            </a:fld>
            <a:endParaRPr lang="zh-CN" altLang="en-US">
              <a:solidFill>
                <a:srgbClr val="000000">
                  <a:tint val="75000"/>
                </a:srgbClr>
              </a:solidFill>
            </a:endParaRPr>
          </a:p>
        </p:txBody>
      </p:sp>
      <p:sp>
        <p:nvSpPr>
          <p:cNvPr id="8" name="页脚占位符 4"/>
          <p:cNvSpPr>
            <a:spLocks noGrp="1"/>
          </p:cNvSpPr>
          <p:nvPr>
            <p:ph type="ftr" sz="quarter" idx="15"/>
          </p:nvPr>
        </p:nvSpPr>
        <p:spPr/>
        <p:txBody>
          <a:bodyPr/>
          <a:lstStyle>
            <a:lvl1pPr>
              <a:defRPr/>
            </a:lvl1pPr>
          </a:lstStyle>
          <a:p>
            <a:pPr>
              <a:defRPr/>
            </a:pPr>
            <a:endParaRPr lang="zh-CN" altLang="en-US">
              <a:solidFill>
                <a:srgbClr val="000000">
                  <a:tint val="75000"/>
                </a:srgbClr>
              </a:solidFill>
            </a:endParaRPr>
          </a:p>
        </p:txBody>
      </p:sp>
      <p:sp>
        <p:nvSpPr>
          <p:cNvPr id="9" name="灯片编号占位符 5"/>
          <p:cNvSpPr>
            <a:spLocks noGrp="1"/>
          </p:cNvSpPr>
          <p:nvPr>
            <p:ph type="sldNum" sz="quarter" idx="16"/>
          </p:nvPr>
        </p:nvSpPr>
        <p:spPr/>
        <p:txBody>
          <a:bodyPr/>
          <a:lstStyle>
            <a:lvl1pPr>
              <a:defRPr/>
            </a:lvl1pPr>
          </a:lstStyle>
          <a:p>
            <a:pPr>
              <a:defRPr/>
            </a:pPr>
            <a:fld id="{1ED98D11-C1BC-4974-9543-7BBD21595F0F}" type="slidenum">
              <a:rPr lang="zh-CN" altLang="en-US">
                <a:solidFill>
                  <a:srgbClr val="000000">
                    <a:tint val="75000"/>
                  </a:srgbClr>
                </a:solidFill>
              </a:rPr>
              <a:pPr>
                <a:defRPr/>
              </a:pPr>
              <a:t>‹#›</a:t>
            </a:fld>
            <a:endParaRPr lang="zh-CN" altLang="en-US">
              <a:solidFill>
                <a:srgbClr val="000000">
                  <a:tint val="75000"/>
                </a:srgbClr>
              </a:solidFill>
            </a:endParaRPr>
          </a:p>
        </p:txBody>
      </p:sp>
    </p:spTree>
    <p:extLst>
      <p:ext uri="{BB962C8B-B14F-4D97-AF65-F5344CB8AC3E}">
        <p14:creationId xmlns:p14="http://schemas.microsoft.com/office/powerpoint/2010/main" val="3570655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lumMod val="85000"/>
              </a:schemeClr>
            </a:gs>
            <a:gs pos="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1692275" y="244317"/>
            <a:ext cx="6572250" cy="4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文本占位符 2"/>
          <p:cNvSpPr>
            <a:spLocks noGrp="1"/>
          </p:cNvSpPr>
          <p:nvPr>
            <p:ph type="body" idx="1"/>
          </p:nvPr>
        </p:nvSpPr>
        <p:spPr bwMode="auto">
          <a:xfrm>
            <a:off x="468313" y="991642"/>
            <a:ext cx="8229600" cy="339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 name="日期占位符 3"/>
          <p:cNvSpPr>
            <a:spLocks noGrp="1"/>
          </p:cNvSpPr>
          <p:nvPr>
            <p:ph type="dt" sz="half" idx="2"/>
          </p:nvPr>
        </p:nvSpPr>
        <p:spPr>
          <a:xfrm>
            <a:off x="457200" y="4683443"/>
            <a:ext cx="2133600" cy="357188"/>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5E47F0FE-0300-4B29-BC04-E090132C5B8C}" type="datetimeFigureOut">
              <a:rPr lang="zh-CN" altLang="en-US"/>
              <a:pPr>
                <a:defRPr/>
              </a:pPr>
              <a:t>2014/1/14</a:t>
            </a:fld>
            <a:endParaRPr lang="zh-CN" altLang="en-US"/>
          </a:p>
        </p:txBody>
      </p:sp>
      <p:sp>
        <p:nvSpPr>
          <p:cNvPr id="8" name="页脚占位符 4"/>
          <p:cNvSpPr>
            <a:spLocks noGrp="1"/>
          </p:cNvSpPr>
          <p:nvPr>
            <p:ph type="ftr" sz="quarter" idx="3"/>
          </p:nvPr>
        </p:nvSpPr>
        <p:spPr>
          <a:xfrm>
            <a:off x="3124200" y="4683443"/>
            <a:ext cx="2895600" cy="357188"/>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9" name="灯片编号占位符 5"/>
          <p:cNvSpPr>
            <a:spLocks noGrp="1"/>
          </p:cNvSpPr>
          <p:nvPr>
            <p:ph type="sldNum" sz="quarter" idx="4"/>
          </p:nvPr>
        </p:nvSpPr>
        <p:spPr>
          <a:xfrm>
            <a:off x="6553200" y="4683443"/>
            <a:ext cx="2133600" cy="357188"/>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D008711-4C0F-44E0-92F8-892F5522108A}" type="slidenum">
              <a:rPr lang="zh-CN" altLang="en-US"/>
              <a:pPr>
                <a:defRPr/>
              </a:pPr>
              <a:t>‹#›</a:t>
            </a:fld>
            <a:endParaRPr lang="zh-CN" altLang="en-US"/>
          </a:p>
        </p:txBody>
      </p:sp>
      <p:sp>
        <p:nvSpPr>
          <p:cNvPr id="2" name="等腰三角形 1"/>
          <p:cNvSpPr/>
          <p:nvPr/>
        </p:nvSpPr>
        <p:spPr>
          <a:xfrm rot="10800000">
            <a:off x="576263" y="0"/>
            <a:ext cx="1295400" cy="627222"/>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等腰三角形 10"/>
          <p:cNvSpPr/>
          <p:nvPr/>
        </p:nvSpPr>
        <p:spPr>
          <a:xfrm rot="10800000">
            <a:off x="125413" y="0"/>
            <a:ext cx="900112" cy="48863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p:nvPr/>
        </p:nvSpPr>
        <p:spPr>
          <a:xfrm rot="16200000">
            <a:off x="8370333" y="4164092"/>
            <a:ext cx="1004411" cy="542925"/>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1" r:id="rId2"/>
    <p:sldLayoutId id="2147483702" r:id="rId3"/>
    <p:sldLayoutId id="2147483704" r:id="rId4"/>
    <p:sldLayoutId id="2147483705" r:id="rId5"/>
    <p:sldLayoutId id="2147483710" r:id="rId6"/>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Lst>
  </p:timing>
  <p:txStyles>
    <p:titleStyle>
      <a:lvl1pPr algn="l" rtl="0" eaLnBrk="0" fontAlgn="base" hangingPunct="0">
        <a:spcBef>
          <a:spcPct val="0"/>
        </a:spcBef>
        <a:spcAft>
          <a:spcPct val="0"/>
        </a:spcAft>
        <a:defRPr sz="3600" b="1" kern="1200">
          <a:solidFill>
            <a:schemeClr val="tx1"/>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tx1"/>
          </a:solidFill>
          <a:latin typeface="微软雅黑" pitchFamily="34" charset="-122"/>
          <a:ea typeface="微软雅黑" pitchFamily="34" charset="-122"/>
        </a:defRPr>
      </a:lvl2pPr>
      <a:lvl3pPr algn="l" rtl="0" eaLnBrk="0" fontAlgn="base" hangingPunct="0">
        <a:spcBef>
          <a:spcPct val="0"/>
        </a:spcBef>
        <a:spcAft>
          <a:spcPct val="0"/>
        </a:spcAft>
        <a:defRPr sz="3600" b="1">
          <a:solidFill>
            <a:schemeClr val="tx1"/>
          </a:solidFill>
          <a:latin typeface="微软雅黑" pitchFamily="34" charset="-122"/>
          <a:ea typeface="微软雅黑" pitchFamily="34" charset="-122"/>
        </a:defRPr>
      </a:lvl3pPr>
      <a:lvl4pPr algn="l" rtl="0" eaLnBrk="0" fontAlgn="base" hangingPunct="0">
        <a:spcBef>
          <a:spcPct val="0"/>
        </a:spcBef>
        <a:spcAft>
          <a:spcPct val="0"/>
        </a:spcAft>
        <a:defRPr sz="3600" b="1">
          <a:solidFill>
            <a:schemeClr val="tx1"/>
          </a:solidFill>
          <a:latin typeface="微软雅黑" pitchFamily="34" charset="-122"/>
          <a:ea typeface="微软雅黑" pitchFamily="34" charset="-122"/>
        </a:defRPr>
      </a:lvl4pPr>
      <a:lvl5pPr algn="l" rtl="0" eaLnBrk="0" fontAlgn="base" hangingPunct="0">
        <a:spcBef>
          <a:spcPct val="0"/>
        </a:spcBef>
        <a:spcAft>
          <a:spcPct val="0"/>
        </a:spcAft>
        <a:defRPr sz="3600" b="1">
          <a:solidFill>
            <a:schemeClr val="tx1"/>
          </a:solidFill>
          <a:latin typeface="微软雅黑" pitchFamily="34" charset="-122"/>
          <a:ea typeface="微软雅黑" pitchFamily="34"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lnSpc>
          <a:spcPct val="120000"/>
        </a:lnSpc>
        <a:spcBef>
          <a:spcPct val="20000"/>
        </a:spcBef>
        <a:spcAft>
          <a:spcPct val="0"/>
        </a:spcAft>
        <a:buFont typeface="Wingdings" pitchFamily="2" charset="2"/>
        <a:buChar char="l"/>
        <a:defRPr sz="2800" kern="1200">
          <a:solidFill>
            <a:schemeClr val="tx1"/>
          </a:solidFill>
          <a:latin typeface="黑体" panose="02010609060101010101" pitchFamily="49" charset="-122"/>
          <a:ea typeface="黑体" panose="02010609060101010101" pitchFamily="49" charset="-122"/>
          <a:cs typeface="+mn-cs"/>
        </a:defRPr>
      </a:lvl1pPr>
      <a:lvl2pPr marL="742950" indent="-285750" algn="l" rtl="0" eaLnBrk="0" fontAlgn="base" hangingPunct="0">
        <a:lnSpc>
          <a:spcPct val="120000"/>
        </a:lnSpc>
        <a:spcBef>
          <a:spcPct val="20000"/>
        </a:spcBef>
        <a:spcAft>
          <a:spcPct val="0"/>
        </a:spcAft>
        <a:buFont typeface="Wingdings" pitchFamily="2" charset="2"/>
        <a:buChar char="n"/>
        <a:defRPr sz="2800" kern="120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lnSpc>
          <a:spcPct val="120000"/>
        </a:lnSpc>
        <a:spcBef>
          <a:spcPct val="20000"/>
        </a:spcBef>
        <a:spcAft>
          <a:spcPct val="0"/>
        </a:spcAft>
        <a:buFont typeface="Wingdings" pitchFamily="2" charset="2"/>
        <a:buChar char="u"/>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rtl="0" eaLnBrk="0" fontAlgn="base" hangingPunct="0">
        <a:lnSpc>
          <a:spcPct val="120000"/>
        </a:lnSpc>
        <a:spcBef>
          <a:spcPct val="20000"/>
        </a:spcBef>
        <a:spcAft>
          <a:spcPct val="0"/>
        </a:spcAft>
        <a:buFont typeface="Arial" pitchFamily="34" charset="0"/>
        <a:buChar char="–"/>
        <a:defRPr sz="2800" kern="1200">
          <a:solidFill>
            <a:schemeClr val="tx1"/>
          </a:solidFill>
          <a:latin typeface="黑体" panose="02010609060101010101" pitchFamily="49" charset="-122"/>
          <a:ea typeface="黑体" panose="02010609060101010101" pitchFamily="49" charset="-122"/>
          <a:cs typeface="+mn-cs"/>
        </a:defRPr>
      </a:lvl4pPr>
      <a:lvl5pPr marL="2057400" indent="-228600" algn="l" rtl="0" eaLnBrk="0" fontAlgn="base" hangingPunct="0">
        <a:lnSpc>
          <a:spcPct val="120000"/>
        </a:lnSpc>
        <a:spcBef>
          <a:spcPct val="20000"/>
        </a:spcBef>
        <a:spcAft>
          <a:spcPct val="0"/>
        </a:spcAft>
        <a:buFont typeface="Arial" pitchFamily="34" charset="0"/>
        <a:buChar char="»"/>
        <a:defRPr sz="2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lumMod val="85000"/>
              </a:schemeClr>
            </a:gs>
            <a:gs pos="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1692275" y="244317"/>
            <a:ext cx="6572250" cy="4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文本占位符 2"/>
          <p:cNvSpPr>
            <a:spLocks noGrp="1"/>
          </p:cNvSpPr>
          <p:nvPr>
            <p:ph type="body" idx="1"/>
          </p:nvPr>
        </p:nvSpPr>
        <p:spPr bwMode="auto">
          <a:xfrm>
            <a:off x="468313" y="991642"/>
            <a:ext cx="8229600" cy="339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7" name="日期占位符 3"/>
          <p:cNvSpPr>
            <a:spLocks noGrp="1"/>
          </p:cNvSpPr>
          <p:nvPr>
            <p:ph type="dt" sz="half" idx="2"/>
          </p:nvPr>
        </p:nvSpPr>
        <p:spPr>
          <a:xfrm>
            <a:off x="457200" y="4683443"/>
            <a:ext cx="2133600" cy="357188"/>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5E47F0FE-0300-4B29-BC04-E090132C5B8C}" type="datetimeFigureOut">
              <a:rPr lang="zh-CN" altLang="en-US">
                <a:solidFill>
                  <a:srgbClr val="000000">
                    <a:tint val="75000"/>
                  </a:srgbClr>
                </a:solidFill>
              </a:rPr>
              <a:pPr>
                <a:defRPr/>
              </a:pPr>
              <a:t>2014/1/14</a:t>
            </a:fld>
            <a:endParaRPr lang="zh-CN" altLang="en-US">
              <a:solidFill>
                <a:srgbClr val="000000">
                  <a:tint val="75000"/>
                </a:srgbClr>
              </a:solidFill>
            </a:endParaRPr>
          </a:p>
        </p:txBody>
      </p:sp>
      <p:sp>
        <p:nvSpPr>
          <p:cNvPr id="8" name="页脚占位符 4"/>
          <p:cNvSpPr>
            <a:spLocks noGrp="1"/>
          </p:cNvSpPr>
          <p:nvPr>
            <p:ph type="ftr" sz="quarter" idx="3"/>
          </p:nvPr>
        </p:nvSpPr>
        <p:spPr>
          <a:xfrm>
            <a:off x="3124200" y="4683443"/>
            <a:ext cx="2895600" cy="357188"/>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srgbClr val="000000">
                  <a:tint val="75000"/>
                </a:srgbClr>
              </a:solidFill>
            </a:endParaRPr>
          </a:p>
        </p:txBody>
      </p:sp>
      <p:sp>
        <p:nvSpPr>
          <p:cNvPr id="9" name="灯片编号占位符 5"/>
          <p:cNvSpPr>
            <a:spLocks noGrp="1"/>
          </p:cNvSpPr>
          <p:nvPr>
            <p:ph type="sldNum" sz="quarter" idx="4"/>
          </p:nvPr>
        </p:nvSpPr>
        <p:spPr>
          <a:xfrm>
            <a:off x="6553200" y="4683443"/>
            <a:ext cx="2133600" cy="357188"/>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D008711-4C0F-44E0-92F8-892F5522108A}" type="slidenum">
              <a:rPr lang="zh-CN" altLang="en-US">
                <a:solidFill>
                  <a:srgbClr val="000000">
                    <a:tint val="75000"/>
                  </a:srgbClr>
                </a:solidFill>
              </a:rPr>
              <a:pPr>
                <a:defRPr/>
              </a:pPr>
              <a:t>‹#›</a:t>
            </a:fld>
            <a:endParaRPr lang="zh-CN" altLang="en-US">
              <a:solidFill>
                <a:srgbClr val="000000">
                  <a:tint val="75000"/>
                </a:srgbClr>
              </a:solidFill>
            </a:endParaRPr>
          </a:p>
        </p:txBody>
      </p:sp>
      <p:sp>
        <p:nvSpPr>
          <p:cNvPr id="2" name="等腰三角形 1"/>
          <p:cNvSpPr/>
          <p:nvPr/>
        </p:nvSpPr>
        <p:spPr>
          <a:xfrm rot="10800000">
            <a:off x="576263" y="0"/>
            <a:ext cx="1295400" cy="627222"/>
          </a:xfrm>
          <a:prstGeom prst="triangl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1" name="等腰三角形 10"/>
          <p:cNvSpPr/>
          <p:nvPr/>
        </p:nvSpPr>
        <p:spPr>
          <a:xfrm rot="10800000">
            <a:off x="125413" y="0"/>
            <a:ext cx="900112" cy="488633"/>
          </a:xfrm>
          <a:prstGeom prst="triangle">
            <a:avLst/>
          </a:prstGeom>
          <a:solidFill>
            <a:srgbClr val="66FFF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2" name="等腰三角形 11"/>
          <p:cNvSpPr/>
          <p:nvPr/>
        </p:nvSpPr>
        <p:spPr>
          <a:xfrm rot="16200000">
            <a:off x="8370333" y="4164092"/>
            <a:ext cx="1004411" cy="542925"/>
          </a:xfrm>
          <a:prstGeom prst="triangle">
            <a:avLst/>
          </a:prstGeom>
          <a:solidFill>
            <a:schemeClr val="accent6">
              <a:lumMod val="60000"/>
              <a:lumOff val="4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extLst>
      <p:ext uri="{BB962C8B-B14F-4D97-AF65-F5344CB8AC3E}">
        <p14:creationId xmlns:p14="http://schemas.microsoft.com/office/powerpoint/2010/main" val="343790782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Lst>
  <p:txStyles>
    <p:titleStyle>
      <a:lvl1pPr algn="l" rtl="0" eaLnBrk="0" fontAlgn="base" hangingPunct="0">
        <a:spcBef>
          <a:spcPct val="0"/>
        </a:spcBef>
        <a:spcAft>
          <a:spcPct val="0"/>
        </a:spcAft>
        <a:defRPr sz="3600" b="1" kern="1200">
          <a:solidFill>
            <a:schemeClr val="tx1"/>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tx1"/>
          </a:solidFill>
          <a:latin typeface="微软雅黑" pitchFamily="34" charset="-122"/>
          <a:ea typeface="微软雅黑" pitchFamily="34" charset="-122"/>
        </a:defRPr>
      </a:lvl2pPr>
      <a:lvl3pPr algn="l" rtl="0" eaLnBrk="0" fontAlgn="base" hangingPunct="0">
        <a:spcBef>
          <a:spcPct val="0"/>
        </a:spcBef>
        <a:spcAft>
          <a:spcPct val="0"/>
        </a:spcAft>
        <a:defRPr sz="3600" b="1">
          <a:solidFill>
            <a:schemeClr val="tx1"/>
          </a:solidFill>
          <a:latin typeface="微软雅黑" pitchFamily="34" charset="-122"/>
          <a:ea typeface="微软雅黑" pitchFamily="34" charset="-122"/>
        </a:defRPr>
      </a:lvl3pPr>
      <a:lvl4pPr algn="l" rtl="0" eaLnBrk="0" fontAlgn="base" hangingPunct="0">
        <a:spcBef>
          <a:spcPct val="0"/>
        </a:spcBef>
        <a:spcAft>
          <a:spcPct val="0"/>
        </a:spcAft>
        <a:defRPr sz="3600" b="1">
          <a:solidFill>
            <a:schemeClr val="tx1"/>
          </a:solidFill>
          <a:latin typeface="微软雅黑" pitchFamily="34" charset="-122"/>
          <a:ea typeface="微软雅黑" pitchFamily="34" charset="-122"/>
        </a:defRPr>
      </a:lvl4pPr>
      <a:lvl5pPr algn="l" rtl="0" eaLnBrk="0" fontAlgn="base" hangingPunct="0">
        <a:spcBef>
          <a:spcPct val="0"/>
        </a:spcBef>
        <a:spcAft>
          <a:spcPct val="0"/>
        </a:spcAft>
        <a:defRPr sz="3600" b="1">
          <a:solidFill>
            <a:schemeClr val="tx1"/>
          </a:solidFill>
          <a:latin typeface="微软雅黑" pitchFamily="34" charset="-122"/>
          <a:ea typeface="微软雅黑" pitchFamily="34"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lnSpc>
          <a:spcPct val="120000"/>
        </a:lnSpc>
        <a:spcBef>
          <a:spcPct val="20000"/>
        </a:spcBef>
        <a:spcAft>
          <a:spcPct val="0"/>
        </a:spcAft>
        <a:buFont typeface="Wingdings" pitchFamily="2" charset="2"/>
        <a:buChar char="l"/>
        <a:defRPr sz="2800" kern="1200">
          <a:solidFill>
            <a:schemeClr val="tx1"/>
          </a:solidFill>
          <a:latin typeface="黑体" panose="02010609060101010101" pitchFamily="49" charset="-122"/>
          <a:ea typeface="黑体" panose="02010609060101010101" pitchFamily="49" charset="-122"/>
          <a:cs typeface="+mn-cs"/>
        </a:defRPr>
      </a:lvl1pPr>
      <a:lvl2pPr marL="742950" indent="-285750" algn="l" rtl="0" eaLnBrk="0" fontAlgn="base" hangingPunct="0">
        <a:lnSpc>
          <a:spcPct val="120000"/>
        </a:lnSpc>
        <a:spcBef>
          <a:spcPct val="20000"/>
        </a:spcBef>
        <a:spcAft>
          <a:spcPct val="0"/>
        </a:spcAft>
        <a:buFont typeface="Wingdings" pitchFamily="2" charset="2"/>
        <a:buChar char="n"/>
        <a:defRPr sz="2800" kern="120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lnSpc>
          <a:spcPct val="120000"/>
        </a:lnSpc>
        <a:spcBef>
          <a:spcPct val="20000"/>
        </a:spcBef>
        <a:spcAft>
          <a:spcPct val="0"/>
        </a:spcAft>
        <a:buFont typeface="Wingdings" pitchFamily="2" charset="2"/>
        <a:buChar char="u"/>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rtl="0" eaLnBrk="0" fontAlgn="base" hangingPunct="0">
        <a:lnSpc>
          <a:spcPct val="120000"/>
        </a:lnSpc>
        <a:spcBef>
          <a:spcPct val="20000"/>
        </a:spcBef>
        <a:spcAft>
          <a:spcPct val="0"/>
        </a:spcAft>
        <a:buFont typeface="Arial" pitchFamily="34" charset="0"/>
        <a:buChar char="–"/>
        <a:defRPr sz="2800" kern="1200">
          <a:solidFill>
            <a:schemeClr val="tx1"/>
          </a:solidFill>
          <a:latin typeface="黑体" panose="02010609060101010101" pitchFamily="49" charset="-122"/>
          <a:ea typeface="黑体" panose="02010609060101010101" pitchFamily="49" charset="-122"/>
          <a:cs typeface="+mn-cs"/>
        </a:defRPr>
      </a:lvl4pPr>
      <a:lvl5pPr marL="2057400" indent="-228600" algn="l" rtl="0" eaLnBrk="0" fontAlgn="base" hangingPunct="0">
        <a:lnSpc>
          <a:spcPct val="120000"/>
        </a:lnSpc>
        <a:spcBef>
          <a:spcPct val="20000"/>
        </a:spcBef>
        <a:spcAft>
          <a:spcPct val="0"/>
        </a:spcAft>
        <a:buFont typeface="Arial" pitchFamily="34" charset="0"/>
        <a:buChar char="»"/>
        <a:defRPr sz="2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wmf"/><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5.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6.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5.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5.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6.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6.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6.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33.jpeg"/><Relationship Id="rId2" Type="http://schemas.openxmlformats.org/officeDocument/2006/relationships/diagramData" Target="../diagrams/data33.xml"/><Relationship Id="rId1" Type="http://schemas.openxmlformats.org/officeDocument/2006/relationships/slideLayout" Target="../slideLayouts/slideLayout5.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5.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diagramLayout" Target="../diagrams/layout37.xml"/><Relationship Id="rId7" Type="http://schemas.openxmlformats.org/officeDocument/2006/relationships/image" Target="../media/image37.jpeg"/><Relationship Id="rId2" Type="http://schemas.openxmlformats.org/officeDocument/2006/relationships/diagramData" Target="../diagrams/data37.xml"/><Relationship Id="rId1" Type="http://schemas.openxmlformats.org/officeDocument/2006/relationships/slideLayout" Target="../slideLayouts/slideLayout6.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6.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58.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ctrTitle"/>
          </p:nvPr>
        </p:nvSpPr>
        <p:spPr>
          <a:xfrm>
            <a:off x="685800" y="3726493"/>
            <a:ext cx="7772400" cy="1048703"/>
          </a:xfrm>
        </p:spPr>
        <p:txBody>
          <a:bodyPr/>
          <a:lstStyle/>
          <a:p>
            <a:r>
              <a:rPr lang="zh-CN" altLang="en-US" sz="4000" smtClean="0"/>
              <a:t>第 </a:t>
            </a:r>
            <a:r>
              <a:rPr lang="zh-CN" altLang="en-US" sz="4000"/>
              <a:t>三</a:t>
            </a:r>
            <a:r>
              <a:rPr lang="zh-CN" altLang="en-US" sz="4000" smtClean="0"/>
              <a:t> </a:t>
            </a:r>
            <a:r>
              <a:rPr lang="zh-CN" altLang="en-US" sz="4000" dirty="0" smtClean="0"/>
              <a:t>讲</a:t>
            </a:r>
            <a:r>
              <a:rPr lang="en-US" altLang="zh-CN" sz="4000" dirty="0" smtClean="0"/>
              <a:t/>
            </a:r>
            <a:br>
              <a:rPr lang="en-US" altLang="zh-CN" sz="4000" dirty="0" smtClean="0"/>
            </a:br>
            <a:r>
              <a:rPr lang="zh-CN" altLang="en-US" sz="4000" dirty="0" smtClean="0"/>
              <a:t>继承爱国传统  弘扬民族精神</a:t>
            </a:r>
            <a:endParaRPr lang="zh-CN" altLang="en-US" sz="3200" dirty="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前   言</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338762845"/>
              </p:ext>
            </p:extLst>
          </p:nvPr>
        </p:nvGraphicFramePr>
        <p:xfrm>
          <a:off x="-143631" y="843559"/>
          <a:ext cx="8964103"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C:\Users\pengzhongya\AppData\Local\Microsoft\Windows\Temporary Internet Files\Content.IE5\FVZGT46M\MC90041791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0232" y="3119154"/>
            <a:ext cx="2006781" cy="202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09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7C6DFE0-AD9C-4654-BCF5-085DF9355757}"/>
                                            </p:graphicEl>
                                          </p:spTgt>
                                        </p:tgtEl>
                                        <p:attrNameLst>
                                          <p:attrName>style.visibility</p:attrName>
                                        </p:attrNameLst>
                                      </p:cBhvr>
                                      <p:to>
                                        <p:strVal val="visible"/>
                                      </p:to>
                                    </p:set>
                                    <p:animEffect transition="in" filter="fade">
                                      <p:cBhvr>
                                        <p:cTn id="7" dur="500"/>
                                        <p:tgtEl>
                                          <p:spTgt spid="6">
                                            <p:graphicEl>
                                              <a:dgm id="{C7C6DFE0-AD9C-4654-BCF5-085DF9355757}"/>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66AAC15E-91C5-424A-9EE0-3E3E30A93253}"/>
                                            </p:graphicEl>
                                          </p:spTgt>
                                        </p:tgtEl>
                                        <p:attrNameLst>
                                          <p:attrName>style.visibility</p:attrName>
                                        </p:attrNameLst>
                                      </p:cBhvr>
                                      <p:to>
                                        <p:strVal val="visible"/>
                                      </p:to>
                                    </p:set>
                                    <p:animEffect transition="in" filter="fade">
                                      <p:cBhvr>
                                        <p:cTn id="15" dur="500"/>
                                        <p:tgtEl>
                                          <p:spTgt spid="6">
                                            <p:graphicEl>
                                              <a:dgm id="{66AAC15E-91C5-424A-9EE0-3E3E30A9325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9A0D869-E405-48E2-A2B8-0ADB91EEBA7D}"/>
                                            </p:graphicEl>
                                          </p:spTgt>
                                        </p:tgtEl>
                                        <p:attrNameLst>
                                          <p:attrName>style.visibility</p:attrName>
                                        </p:attrNameLst>
                                      </p:cBhvr>
                                      <p:to>
                                        <p:strVal val="visible"/>
                                      </p:to>
                                    </p:set>
                                    <p:animEffect transition="in" filter="fade">
                                      <p:cBhvr>
                                        <p:cTn id="18" dur="500"/>
                                        <p:tgtEl>
                                          <p:spTgt spid="6">
                                            <p:graphicEl>
                                              <a:dgm id="{09A0D869-E405-48E2-A2B8-0ADB91EEBA7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EEB1FA68-4E03-4FFA-9E87-B4D65066A17F}"/>
                                            </p:graphicEl>
                                          </p:spTgt>
                                        </p:tgtEl>
                                        <p:attrNameLst>
                                          <p:attrName>style.visibility</p:attrName>
                                        </p:attrNameLst>
                                      </p:cBhvr>
                                      <p:to>
                                        <p:strVal val="visible"/>
                                      </p:to>
                                    </p:set>
                                    <p:animEffect transition="in" filter="fade">
                                      <p:cBhvr>
                                        <p:cTn id="23" dur="500"/>
                                        <p:tgtEl>
                                          <p:spTgt spid="6">
                                            <p:graphicEl>
                                              <a:dgm id="{EEB1FA68-4E03-4FFA-9E87-B4D65066A17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EB9C552D-726E-440A-AE8E-6E49AFED1750}"/>
                                            </p:graphicEl>
                                          </p:spTgt>
                                        </p:tgtEl>
                                        <p:attrNameLst>
                                          <p:attrName>style.visibility</p:attrName>
                                        </p:attrNameLst>
                                      </p:cBhvr>
                                      <p:to>
                                        <p:strVal val="visible"/>
                                      </p:to>
                                    </p:set>
                                    <p:animEffect transition="in" filter="fade">
                                      <p:cBhvr>
                                        <p:cTn id="26" dur="500"/>
                                        <p:tgtEl>
                                          <p:spTgt spid="6">
                                            <p:graphicEl>
                                              <a:dgm id="{EB9C552D-726E-440A-AE8E-6E49AFED1750}"/>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77B0EAD7-B44F-403B-91FB-B9FE82476CC9}"/>
                                            </p:graphicEl>
                                          </p:spTgt>
                                        </p:tgtEl>
                                        <p:attrNameLst>
                                          <p:attrName>style.visibility</p:attrName>
                                        </p:attrNameLst>
                                      </p:cBhvr>
                                      <p:to>
                                        <p:strVal val="visible"/>
                                      </p:to>
                                    </p:set>
                                    <p:animEffect transition="in" filter="fade">
                                      <p:cBhvr>
                                        <p:cTn id="31" dur="500"/>
                                        <p:tgtEl>
                                          <p:spTgt spid="6">
                                            <p:graphicEl>
                                              <a:dgm id="{77B0EAD7-B44F-403B-91FB-B9FE82476CC9}"/>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0247922E-8217-4ADD-9037-AC04B8E329D1}"/>
                                            </p:graphicEl>
                                          </p:spTgt>
                                        </p:tgtEl>
                                        <p:attrNameLst>
                                          <p:attrName>style.visibility</p:attrName>
                                        </p:attrNameLst>
                                      </p:cBhvr>
                                      <p:to>
                                        <p:strVal val="visible"/>
                                      </p:to>
                                    </p:set>
                                    <p:animEffect transition="in" filter="fade">
                                      <p:cBhvr>
                                        <p:cTn id="34" dur="500"/>
                                        <p:tgtEl>
                                          <p:spTgt spid="6">
                                            <p:graphicEl>
                                              <a:dgm id="{0247922E-8217-4ADD-9037-AC04B8E329D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graphicEl>
                                              <a:dgm id="{85DC562A-0B21-4488-9F2D-D8A3CD17A67C}"/>
                                            </p:graphicEl>
                                          </p:spTgt>
                                        </p:tgtEl>
                                        <p:attrNameLst>
                                          <p:attrName>style.visibility</p:attrName>
                                        </p:attrNameLst>
                                      </p:cBhvr>
                                      <p:to>
                                        <p:strVal val="visible"/>
                                      </p:to>
                                    </p:set>
                                    <p:animEffect transition="in" filter="fade">
                                      <p:cBhvr>
                                        <p:cTn id="39" dur="500"/>
                                        <p:tgtEl>
                                          <p:spTgt spid="6">
                                            <p:graphicEl>
                                              <a:dgm id="{85DC562A-0B21-4488-9F2D-D8A3CD17A67C}"/>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graphicEl>
                                              <a:dgm id="{1AE3F98A-722F-4AED-AF3D-5163ACF2E45E}"/>
                                            </p:graphicEl>
                                          </p:spTgt>
                                        </p:tgtEl>
                                        <p:attrNameLst>
                                          <p:attrName>style.visibility</p:attrName>
                                        </p:attrNameLst>
                                      </p:cBhvr>
                                      <p:to>
                                        <p:strVal val="visible"/>
                                      </p:to>
                                    </p:set>
                                    <p:animEffect transition="in" filter="fade">
                                      <p:cBhvr>
                                        <p:cTn id="42" dur="500"/>
                                        <p:tgtEl>
                                          <p:spTgt spid="6">
                                            <p:graphicEl>
                                              <a:dgm id="{1AE3F98A-722F-4AED-AF3D-5163ACF2E4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（一）爱祖国的大好河山</a:t>
            </a:r>
            <a:endParaRPr lang="zh-CN" altLang="en-US" dirty="0"/>
          </a:p>
        </p:txBody>
      </p:sp>
      <p:graphicFrame>
        <p:nvGraphicFramePr>
          <p:cNvPr id="6" name="图示 5"/>
          <p:cNvGraphicFramePr/>
          <p:nvPr>
            <p:extLst>
              <p:ext uri="{D42A27DB-BD31-4B8C-83A1-F6EECF244321}">
                <p14:modId xmlns:p14="http://schemas.microsoft.com/office/powerpoint/2010/main" val="2245816570"/>
              </p:ext>
            </p:extLst>
          </p:nvPr>
        </p:nvGraphicFramePr>
        <p:xfrm>
          <a:off x="446807" y="987574"/>
          <a:ext cx="8250387" cy="3838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006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87F41C1E-7BB4-4040-9CB4-291F89D8C623}"/>
                                            </p:graphicEl>
                                          </p:spTgt>
                                        </p:tgtEl>
                                        <p:attrNameLst>
                                          <p:attrName>style.visibility</p:attrName>
                                        </p:attrNameLst>
                                      </p:cBhvr>
                                      <p:to>
                                        <p:strVal val="visible"/>
                                      </p:to>
                                    </p:set>
                                    <p:animEffect transition="in" filter="fade">
                                      <p:cBhvr>
                                        <p:cTn id="7" dur="500"/>
                                        <p:tgtEl>
                                          <p:spTgt spid="6">
                                            <p:graphicEl>
                                              <a:dgm id="{87F41C1E-7BB4-4040-9CB4-291F89D8C62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F2FD1D4-6C6F-494B-860B-ADC3FC1DC085}"/>
                                            </p:graphicEl>
                                          </p:spTgt>
                                        </p:tgtEl>
                                        <p:attrNameLst>
                                          <p:attrName>style.visibility</p:attrName>
                                        </p:attrNameLst>
                                      </p:cBhvr>
                                      <p:to>
                                        <p:strVal val="visible"/>
                                      </p:to>
                                    </p:set>
                                    <p:animEffect transition="in" filter="fade">
                                      <p:cBhvr>
                                        <p:cTn id="10" dur="500"/>
                                        <p:tgtEl>
                                          <p:spTgt spid="6">
                                            <p:graphicEl>
                                              <a:dgm id="{1F2FD1D4-6C6F-494B-860B-ADC3FC1DC085}"/>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F527FEBA-216C-4DED-BFBD-FA670A8A90FE}"/>
                                            </p:graphicEl>
                                          </p:spTgt>
                                        </p:tgtEl>
                                        <p:attrNameLst>
                                          <p:attrName>style.visibility</p:attrName>
                                        </p:attrNameLst>
                                      </p:cBhvr>
                                      <p:to>
                                        <p:strVal val="visible"/>
                                      </p:to>
                                    </p:set>
                                    <p:animEffect transition="in" filter="fade">
                                      <p:cBhvr>
                                        <p:cTn id="13" dur="500"/>
                                        <p:tgtEl>
                                          <p:spTgt spid="6">
                                            <p:graphicEl>
                                              <a:dgm id="{F527FEBA-216C-4DED-BFBD-FA670A8A90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（二）爱自己的骨肉同胞</a:t>
            </a:r>
            <a:endParaRPr lang="zh-CN" altLang="en-US" dirty="0"/>
          </a:p>
        </p:txBody>
      </p:sp>
      <p:sp>
        <p:nvSpPr>
          <p:cNvPr id="12" name="内容占位符 11"/>
          <p:cNvSpPr>
            <a:spLocks noGrp="1"/>
          </p:cNvSpPr>
          <p:nvPr>
            <p:ph idx="1"/>
          </p:nvPr>
        </p:nvSpPr>
        <p:spPr/>
        <p:txBody>
          <a:bodyPr/>
          <a:lstStyle/>
          <a:p>
            <a:r>
              <a:rPr lang="zh-CN" altLang="en-US" sz="2400" b="1" dirty="0"/>
              <a:t>“人”或说“人民”是构成“祖国”或“民族”的最</a:t>
            </a:r>
            <a:endParaRPr lang="zh-CN" altLang="en-US" sz="2400" dirty="0"/>
          </a:p>
          <a:p>
            <a:endParaRPr lang="zh-CN" altLang="en-US" sz="2400" dirty="0"/>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3169" r="2866" b="4375"/>
          <a:stretch/>
        </p:blipFill>
        <p:spPr bwMode="auto">
          <a:xfrm>
            <a:off x="795964" y="1779662"/>
            <a:ext cx="3704028" cy="291939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775" t="5559" r="1263" b="9447"/>
          <a:stretch/>
        </p:blipFill>
        <p:spPr bwMode="auto">
          <a:xfrm>
            <a:off x="4716016" y="1779662"/>
            <a:ext cx="3734679" cy="289806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0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（三）爱祖国的灿烂文化</a:t>
            </a:r>
            <a:endParaRPr lang="zh-CN" altLang="en-US" dirty="0"/>
          </a:p>
        </p:txBody>
      </p:sp>
      <p:graphicFrame>
        <p:nvGraphicFramePr>
          <p:cNvPr id="6" name="图示 5"/>
          <p:cNvGraphicFramePr/>
          <p:nvPr>
            <p:extLst>
              <p:ext uri="{D42A27DB-BD31-4B8C-83A1-F6EECF244321}">
                <p14:modId xmlns:p14="http://schemas.microsoft.com/office/powerpoint/2010/main" val="2647671572"/>
              </p:ext>
            </p:extLst>
          </p:nvPr>
        </p:nvGraphicFramePr>
        <p:xfrm>
          <a:off x="1067780" y="611758"/>
          <a:ext cx="7008440" cy="419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15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196B31A-1BCD-4993-A5F7-7D641321BF0C}"/>
                                            </p:graphicEl>
                                          </p:spTgt>
                                        </p:tgtEl>
                                        <p:attrNameLst>
                                          <p:attrName>style.visibility</p:attrName>
                                        </p:attrNameLst>
                                      </p:cBhvr>
                                      <p:to>
                                        <p:strVal val="visible"/>
                                      </p:to>
                                    </p:set>
                                    <p:animEffect transition="in" filter="fade">
                                      <p:cBhvr>
                                        <p:cTn id="7" dur="500"/>
                                        <p:tgtEl>
                                          <p:spTgt spid="6">
                                            <p:graphicEl>
                                              <a:dgm id="{2196B31A-1BCD-4993-A5F7-7D641321BF0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E59B01F3-BDAE-446C-9E0D-ECF17CE7D3D0}"/>
                                            </p:graphicEl>
                                          </p:spTgt>
                                        </p:tgtEl>
                                        <p:attrNameLst>
                                          <p:attrName>style.visibility</p:attrName>
                                        </p:attrNameLst>
                                      </p:cBhvr>
                                      <p:to>
                                        <p:strVal val="visible"/>
                                      </p:to>
                                    </p:set>
                                    <p:animEffect transition="in" filter="fade">
                                      <p:cBhvr>
                                        <p:cTn id="12" dur="500"/>
                                        <p:tgtEl>
                                          <p:spTgt spid="6">
                                            <p:graphicEl>
                                              <a:dgm id="{E59B01F3-BDAE-446C-9E0D-ECF17CE7D3D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2CFFA2E-B7AB-4AE0-A12E-7240CB7E294F}"/>
                                            </p:graphicEl>
                                          </p:spTgt>
                                        </p:tgtEl>
                                        <p:attrNameLst>
                                          <p:attrName>style.visibility</p:attrName>
                                        </p:attrNameLst>
                                      </p:cBhvr>
                                      <p:to>
                                        <p:strVal val="visible"/>
                                      </p:to>
                                    </p:set>
                                    <p:animEffect transition="in" filter="fade">
                                      <p:cBhvr>
                                        <p:cTn id="17" dur="500"/>
                                        <p:tgtEl>
                                          <p:spTgt spid="6">
                                            <p:graphicEl>
                                              <a:dgm id="{82CFFA2E-B7AB-4AE0-A12E-7240CB7E294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B85DE81B-3D4E-48D7-BFC5-54EBDBFF0911}"/>
                                            </p:graphicEl>
                                          </p:spTgt>
                                        </p:tgtEl>
                                        <p:attrNameLst>
                                          <p:attrName>style.visibility</p:attrName>
                                        </p:attrNameLst>
                                      </p:cBhvr>
                                      <p:to>
                                        <p:strVal val="visible"/>
                                      </p:to>
                                    </p:set>
                                    <p:animEffect transition="in" filter="fade">
                                      <p:cBhvr>
                                        <p:cTn id="22" dur="500"/>
                                        <p:tgtEl>
                                          <p:spTgt spid="6">
                                            <p:graphicEl>
                                              <a:dgm id="{B85DE81B-3D4E-48D7-BFC5-54EBDBFF091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DBE45D33-A2EB-4F09-BBD4-C5AC7E6D55A9}"/>
                                            </p:graphicEl>
                                          </p:spTgt>
                                        </p:tgtEl>
                                        <p:attrNameLst>
                                          <p:attrName>style.visibility</p:attrName>
                                        </p:attrNameLst>
                                      </p:cBhvr>
                                      <p:to>
                                        <p:strVal val="visible"/>
                                      </p:to>
                                    </p:set>
                                    <p:animEffect transition="in" filter="fade">
                                      <p:cBhvr>
                                        <p:cTn id="27" dur="500"/>
                                        <p:tgtEl>
                                          <p:spTgt spid="6">
                                            <p:graphicEl>
                                              <a:dgm id="{DBE45D33-A2EB-4F09-BBD4-C5AC7E6D55A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E7799714-A051-4B45-80B4-48BD0AD8A825}"/>
                                            </p:graphicEl>
                                          </p:spTgt>
                                        </p:tgtEl>
                                        <p:attrNameLst>
                                          <p:attrName>style.visibility</p:attrName>
                                        </p:attrNameLst>
                                      </p:cBhvr>
                                      <p:to>
                                        <p:strVal val="visible"/>
                                      </p:to>
                                    </p:set>
                                    <p:animEffect transition="in" filter="fade">
                                      <p:cBhvr>
                                        <p:cTn id="32" dur="500"/>
                                        <p:tgtEl>
                                          <p:spTgt spid="6">
                                            <p:graphicEl>
                                              <a:dgm id="{E7799714-A051-4B45-80B4-48BD0AD8A82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爱祖国的灿烂文化</a:t>
            </a:r>
            <a:endParaRPr lang="zh-CN" altLang="en-US" dirty="0"/>
          </a:p>
        </p:txBody>
      </p:sp>
      <p:graphicFrame>
        <p:nvGraphicFramePr>
          <p:cNvPr id="6" name="图示 5"/>
          <p:cNvGraphicFramePr/>
          <p:nvPr>
            <p:extLst>
              <p:ext uri="{D42A27DB-BD31-4B8C-83A1-F6EECF244321}">
                <p14:modId xmlns:p14="http://schemas.microsoft.com/office/powerpoint/2010/main" val="3917852385"/>
              </p:ext>
            </p:extLst>
          </p:nvPr>
        </p:nvGraphicFramePr>
        <p:xfrm>
          <a:off x="1067780" y="611758"/>
          <a:ext cx="7008440" cy="419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26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196B31A-1BCD-4993-A5F7-7D641321BF0C}"/>
                                            </p:graphicEl>
                                          </p:spTgt>
                                        </p:tgtEl>
                                        <p:attrNameLst>
                                          <p:attrName>style.visibility</p:attrName>
                                        </p:attrNameLst>
                                      </p:cBhvr>
                                      <p:to>
                                        <p:strVal val="visible"/>
                                      </p:to>
                                    </p:set>
                                    <p:animEffect transition="in" filter="fade">
                                      <p:cBhvr>
                                        <p:cTn id="7" dur="500"/>
                                        <p:tgtEl>
                                          <p:spTgt spid="6">
                                            <p:graphicEl>
                                              <a:dgm id="{2196B31A-1BCD-4993-A5F7-7D641321BF0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E59B01F3-BDAE-446C-9E0D-ECF17CE7D3D0}"/>
                                            </p:graphicEl>
                                          </p:spTgt>
                                        </p:tgtEl>
                                        <p:attrNameLst>
                                          <p:attrName>style.visibility</p:attrName>
                                        </p:attrNameLst>
                                      </p:cBhvr>
                                      <p:to>
                                        <p:strVal val="visible"/>
                                      </p:to>
                                    </p:set>
                                    <p:animEffect transition="in" filter="fade">
                                      <p:cBhvr>
                                        <p:cTn id="12" dur="500"/>
                                        <p:tgtEl>
                                          <p:spTgt spid="6">
                                            <p:graphicEl>
                                              <a:dgm id="{E59B01F3-BDAE-446C-9E0D-ECF17CE7D3D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2CFFA2E-B7AB-4AE0-A12E-7240CB7E294F}"/>
                                            </p:graphicEl>
                                          </p:spTgt>
                                        </p:tgtEl>
                                        <p:attrNameLst>
                                          <p:attrName>style.visibility</p:attrName>
                                        </p:attrNameLst>
                                      </p:cBhvr>
                                      <p:to>
                                        <p:strVal val="visible"/>
                                      </p:to>
                                    </p:set>
                                    <p:animEffect transition="in" filter="fade">
                                      <p:cBhvr>
                                        <p:cTn id="17" dur="500"/>
                                        <p:tgtEl>
                                          <p:spTgt spid="6">
                                            <p:graphicEl>
                                              <a:dgm id="{82CFFA2E-B7AB-4AE0-A12E-7240CB7E294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B85DE81B-3D4E-48D7-BFC5-54EBDBFF0911}"/>
                                            </p:graphicEl>
                                          </p:spTgt>
                                        </p:tgtEl>
                                        <p:attrNameLst>
                                          <p:attrName>style.visibility</p:attrName>
                                        </p:attrNameLst>
                                      </p:cBhvr>
                                      <p:to>
                                        <p:strVal val="visible"/>
                                      </p:to>
                                    </p:set>
                                    <p:animEffect transition="in" filter="fade">
                                      <p:cBhvr>
                                        <p:cTn id="22" dur="500"/>
                                        <p:tgtEl>
                                          <p:spTgt spid="6">
                                            <p:graphicEl>
                                              <a:dgm id="{B85DE81B-3D4E-48D7-BFC5-54EBDBFF091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DBE45D33-A2EB-4F09-BBD4-C5AC7E6D55A9}"/>
                                            </p:graphicEl>
                                          </p:spTgt>
                                        </p:tgtEl>
                                        <p:attrNameLst>
                                          <p:attrName>style.visibility</p:attrName>
                                        </p:attrNameLst>
                                      </p:cBhvr>
                                      <p:to>
                                        <p:strVal val="visible"/>
                                      </p:to>
                                    </p:set>
                                    <p:animEffect transition="in" filter="fade">
                                      <p:cBhvr>
                                        <p:cTn id="27" dur="500"/>
                                        <p:tgtEl>
                                          <p:spTgt spid="6">
                                            <p:graphicEl>
                                              <a:dgm id="{DBE45D33-A2EB-4F09-BBD4-C5AC7E6D55A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E7799714-A051-4B45-80B4-48BD0AD8A825}"/>
                                            </p:graphicEl>
                                          </p:spTgt>
                                        </p:tgtEl>
                                        <p:attrNameLst>
                                          <p:attrName>style.visibility</p:attrName>
                                        </p:attrNameLst>
                                      </p:cBhvr>
                                      <p:to>
                                        <p:strVal val="visible"/>
                                      </p:to>
                                    </p:set>
                                    <p:animEffect transition="in" filter="fade">
                                      <p:cBhvr>
                                        <p:cTn id="32" dur="500"/>
                                        <p:tgtEl>
                                          <p:spTgt spid="6">
                                            <p:graphicEl>
                                              <a:dgm id="{E7799714-A051-4B45-80B4-48BD0AD8A82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爱祖国的灿烂文化</a:t>
            </a:r>
            <a:endParaRPr lang="zh-CN" altLang="en-US" dirty="0"/>
          </a:p>
        </p:txBody>
      </p:sp>
      <p:graphicFrame>
        <p:nvGraphicFramePr>
          <p:cNvPr id="6" name="图示 5"/>
          <p:cNvGraphicFramePr/>
          <p:nvPr>
            <p:extLst>
              <p:ext uri="{D42A27DB-BD31-4B8C-83A1-F6EECF244321}">
                <p14:modId xmlns:p14="http://schemas.microsoft.com/office/powerpoint/2010/main" val="2084368295"/>
              </p:ext>
            </p:extLst>
          </p:nvPr>
        </p:nvGraphicFramePr>
        <p:xfrm>
          <a:off x="1067780" y="611758"/>
          <a:ext cx="7008440" cy="419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21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196B31A-1BCD-4993-A5F7-7D641321BF0C}"/>
                                            </p:graphicEl>
                                          </p:spTgt>
                                        </p:tgtEl>
                                        <p:attrNameLst>
                                          <p:attrName>style.visibility</p:attrName>
                                        </p:attrNameLst>
                                      </p:cBhvr>
                                      <p:to>
                                        <p:strVal val="visible"/>
                                      </p:to>
                                    </p:set>
                                    <p:animEffect transition="in" filter="fade">
                                      <p:cBhvr>
                                        <p:cTn id="7" dur="500"/>
                                        <p:tgtEl>
                                          <p:spTgt spid="6">
                                            <p:graphicEl>
                                              <a:dgm id="{2196B31A-1BCD-4993-A5F7-7D641321BF0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E59B01F3-BDAE-446C-9E0D-ECF17CE7D3D0}"/>
                                            </p:graphicEl>
                                          </p:spTgt>
                                        </p:tgtEl>
                                        <p:attrNameLst>
                                          <p:attrName>style.visibility</p:attrName>
                                        </p:attrNameLst>
                                      </p:cBhvr>
                                      <p:to>
                                        <p:strVal val="visible"/>
                                      </p:to>
                                    </p:set>
                                    <p:animEffect transition="in" filter="fade">
                                      <p:cBhvr>
                                        <p:cTn id="12" dur="500"/>
                                        <p:tgtEl>
                                          <p:spTgt spid="6">
                                            <p:graphicEl>
                                              <a:dgm id="{E59B01F3-BDAE-446C-9E0D-ECF17CE7D3D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2CFFA2E-B7AB-4AE0-A12E-7240CB7E294F}"/>
                                            </p:graphicEl>
                                          </p:spTgt>
                                        </p:tgtEl>
                                        <p:attrNameLst>
                                          <p:attrName>style.visibility</p:attrName>
                                        </p:attrNameLst>
                                      </p:cBhvr>
                                      <p:to>
                                        <p:strVal val="visible"/>
                                      </p:to>
                                    </p:set>
                                    <p:animEffect transition="in" filter="fade">
                                      <p:cBhvr>
                                        <p:cTn id="17" dur="500"/>
                                        <p:tgtEl>
                                          <p:spTgt spid="6">
                                            <p:graphicEl>
                                              <a:dgm id="{82CFFA2E-B7AB-4AE0-A12E-7240CB7E294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B85DE81B-3D4E-48D7-BFC5-54EBDBFF0911}"/>
                                            </p:graphicEl>
                                          </p:spTgt>
                                        </p:tgtEl>
                                        <p:attrNameLst>
                                          <p:attrName>style.visibility</p:attrName>
                                        </p:attrNameLst>
                                      </p:cBhvr>
                                      <p:to>
                                        <p:strVal val="visible"/>
                                      </p:to>
                                    </p:set>
                                    <p:animEffect transition="in" filter="fade">
                                      <p:cBhvr>
                                        <p:cTn id="22" dur="500"/>
                                        <p:tgtEl>
                                          <p:spTgt spid="6">
                                            <p:graphicEl>
                                              <a:dgm id="{B85DE81B-3D4E-48D7-BFC5-54EBDBFF091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DBE45D33-A2EB-4F09-BBD4-C5AC7E6D55A9}"/>
                                            </p:graphicEl>
                                          </p:spTgt>
                                        </p:tgtEl>
                                        <p:attrNameLst>
                                          <p:attrName>style.visibility</p:attrName>
                                        </p:attrNameLst>
                                      </p:cBhvr>
                                      <p:to>
                                        <p:strVal val="visible"/>
                                      </p:to>
                                    </p:set>
                                    <p:animEffect transition="in" filter="fade">
                                      <p:cBhvr>
                                        <p:cTn id="27" dur="500"/>
                                        <p:tgtEl>
                                          <p:spTgt spid="6">
                                            <p:graphicEl>
                                              <a:dgm id="{DBE45D33-A2EB-4F09-BBD4-C5AC7E6D55A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E7799714-A051-4B45-80B4-48BD0AD8A825}"/>
                                            </p:graphicEl>
                                          </p:spTgt>
                                        </p:tgtEl>
                                        <p:attrNameLst>
                                          <p:attrName>style.visibility</p:attrName>
                                        </p:attrNameLst>
                                      </p:cBhvr>
                                      <p:to>
                                        <p:strVal val="visible"/>
                                      </p:to>
                                    </p:set>
                                    <p:animEffect transition="in" filter="fade">
                                      <p:cBhvr>
                                        <p:cTn id="32" dur="500"/>
                                        <p:tgtEl>
                                          <p:spTgt spid="6">
                                            <p:graphicEl>
                                              <a:dgm id="{E7799714-A051-4B45-80B4-48BD0AD8A82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爱祖国的灿烂文化</a:t>
            </a:r>
            <a:endParaRPr lang="zh-CN" altLang="en-US" dirty="0"/>
          </a:p>
        </p:txBody>
      </p:sp>
      <p:graphicFrame>
        <p:nvGraphicFramePr>
          <p:cNvPr id="6" name="图示 5"/>
          <p:cNvGraphicFramePr/>
          <p:nvPr>
            <p:extLst>
              <p:ext uri="{D42A27DB-BD31-4B8C-83A1-F6EECF244321}">
                <p14:modId xmlns:p14="http://schemas.microsoft.com/office/powerpoint/2010/main" val="1417993323"/>
              </p:ext>
            </p:extLst>
          </p:nvPr>
        </p:nvGraphicFramePr>
        <p:xfrm>
          <a:off x="1019690" y="987574"/>
          <a:ext cx="7104620" cy="3616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910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196B31A-1BCD-4993-A5F7-7D641321BF0C}"/>
                                            </p:graphicEl>
                                          </p:spTgt>
                                        </p:tgtEl>
                                        <p:attrNameLst>
                                          <p:attrName>style.visibility</p:attrName>
                                        </p:attrNameLst>
                                      </p:cBhvr>
                                      <p:to>
                                        <p:strVal val="visible"/>
                                      </p:to>
                                    </p:set>
                                    <p:animEffect transition="in" filter="fade">
                                      <p:cBhvr>
                                        <p:cTn id="7" dur="500"/>
                                        <p:tgtEl>
                                          <p:spTgt spid="6">
                                            <p:graphicEl>
                                              <a:dgm id="{2196B31A-1BCD-4993-A5F7-7D641321BF0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E59B01F3-BDAE-446C-9E0D-ECF17CE7D3D0}"/>
                                            </p:graphicEl>
                                          </p:spTgt>
                                        </p:tgtEl>
                                        <p:attrNameLst>
                                          <p:attrName>style.visibility</p:attrName>
                                        </p:attrNameLst>
                                      </p:cBhvr>
                                      <p:to>
                                        <p:strVal val="visible"/>
                                      </p:to>
                                    </p:set>
                                    <p:animEffect transition="in" filter="fade">
                                      <p:cBhvr>
                                        <p:cTn id="12" dur="500"/>
                                        <p:tgtEl>
                                          <p:spTgt spid="6">
                                            <p:graphicEl>
                                              <a:dgm id="{E59B01F3-BDAE-446C-9E0D-ECF17CE7D3D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2CFFA2E-B7AB-4AE0-A12E-7240CB7E294F}"/>
                                            </p:graphicEl>
                                          </p:spTgt>
                                        </p:tgtEl>
                                        <p:attrNameLst>
                                          <p:attrName>style.visibility</p:attrName>
                                        </p:attrNameLst>
                                      </p:cBhvr>
                                      <p:to>
                                        <p:strVal val="visible"/>
                                      </p:to>
                                    </p:set>
                                    <p:animEffect transition="in" filter="fade">
                                      <p:cBhvr>
                                        <p:cTn id="17" dur="500"/>
                                        <p:tgtEl>
                                          <p:spTgt spid="6">
                                            <p:graphicEl>
                                              <a:dgm id="{82CFFA2E-B7AB-4AE0-A12E-7240CB7E29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爱祖国的灿烂文化</a:t>
            </a:r>
            <a:endParaRPr lang="zh-CN" altLang="en-US" dirty="0"/>
          </a:p>
        </p:txBody>
      </p:sp>
      <p:graphicFrame>
        <p:nvGraphicFramePr>
          <p:cNvPr id="6" name="图示 5"/>
          <p:cNvGraphicFramePr/>
          <p:nvPr>
            <p:extLst>
              <p:ext uri="{D42A27DB-BD31-4B8C-83A1-F6EECF244321}">
                <p14:modId xmlns:p14="http://schemas.microsoft.com/office/powerpoint/2010/main" val="2114568878"/>
              </p:ext>
            </p:extLst>
          </p:nvPr>
        </p:nvGraphicFramePr>
        <p:xfrm>
          <a:off x="1019690" y="987574"/>
          <a:ext cx="7104620" cy="3616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657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196B31A-1BCD-4993-A5F7-7D641321BF0C}"/>
                                            </p:graphicEl>
                                          </p:spTgt>
                                        </p:tgtEl>
                                        <p:attrNameLst>
                                          <p:attrName>style.visibility</p:attrName>
                                        </p:attrNameLst>
                                      </p:cBhvr>
                                      <p:to>
                                        <p:strVal val="visible"/>
                                      </p:to>
                                    </p:set>
                                    <p:animEffect transition="in" filter="fade">
                                      <p:cBhvr>
                                        <p:cTn id="7" dur="500"/>
                                        <p:tgtEl>
                                          <p:spTgt spid="6">
                                            <p:graphicEl>
                                              <a:dgm id="{2196B31A-1BCD-4993-A5F7-7D641321BF0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E59B01F3-BDAE-446C-9E0D-ECF17CE7D3D0}"/>
                                            </p:graphicEl>
                                          </p:spTgt>
                                        </p:tgtEl>
                                        <p:attrNameLst>
                                          <p:attrName>style.visibility</p:attrName>
                                        </p:attrNameLst>
                                      </p:cBhvr>
                                      <p:to>
                                        <p:strVal val="visible"/>
                                      </p:to>
                                    </p:set>
                                    <p:animEffect transition="in" filter="fade">
                                      <p:cBhvr>
                                        <p:cTn id="12" dur="500"/>
                                        <p:tgtEl>
                                          <p:spTgt spid="6">
                                            <p:graphicEl>
                                              <a:dgm id="{E59B01F3-BDAE-446C-9E0D-ECF17CE7D3D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2CFFA2E-B7AB-4AE0-A12E-7240CB7E294F}"/>
                                            </p:graphicEl>
                                          </p:spTgt>
                                        </p:tgtEl>
                                        <p:attrNameLst>
                                          <p:attrName>style.visibility</p:attrName>
                                        </p:attrNameLst>
                                      </p:cBhvr>
                                      <p:to>
                                        <p:strVal val="visible"/>
                                      </p:to>
                                    </p:set>
                                    <p:animEffect transition="in" filter="fade">
                                      <p:cBhvr>
                                        <p:cTn id="17" dur="500"/>
                                        <p:tgtEl>
                                          <p:spTgt spid="6">
                                            <p:graphicEl>
                                              <a:dgm id="{82CFFA2E-B7AB-4AE0-A12E-7240CB7E29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爱祖国的灿烂文化</a:t>
            </a:r>
            <a:endParaRPr lang="zh-CN" altLang="en-US" dirty="0"/>
          </a:p>
        </p:txBody>
      </p:sp>
      <p:graphicFrame>
        <p:nvGraphicFramePr>
          <p:cNvPr id="6" name="图示 5"/>
          <p:cNvGraphicFramePr/>
          <p:nvPr>
            <p:extLst>
              <p:ext uri="{D42A27DB-BD31-4B8C-83A1-F6EECF244321}">
                <p14:modId xmlns:p14="http://schemas.microsoft.com/office/powerpoint/2010/main" val="3350128740"/>
              </p:ext>
            </p:extLst>
          </p:nvPr>
        </p:nvGraphicFramePr>
        <p:xfrm>
          <a:off x="1019690" y="987574"/>
          <a:ext cx="7104620" cy="3616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37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196B31A-1BCD-4993-A5F7-7D641321BF0C}"/>
                                            </p:graphicEl>
                                          </p:spTgt>
                                        </p:tgtEl>
                                        <p:attrNameLst>
                                          <p:attrName>style.visibility</p:attrName>
                                        </p:attrNameLst>
                                      </p:cBhvr>
                                      <p:to>
                                        <p:strVal val="visible"/>
                                      </p:to>
                                    </p:set>
                                    <p:animEffect transition="in" filter="fade">
                                      <p:cBhvr>
                                        <p:cTn id="7" dur="500"/>
                                        <p:tgtEl>
                                          <p:spTgt spid="6">
                                            <p:graphicEl>
                                              <a:dgm id="{2196B31A-1BCD-4993-A5F7-7D641321BF0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E59B01F3-BDAE-446C-9E0D-ECF17CE7D3D0}"/>
                                            </p:graphicEl>
                                          </p:spTgt>
                                        </p:tgtEl>
                                        <p:attrNameLst>
                                          <p:attrName>style.visibility</p:attrName>
                                        </p:attrNameLst>
                                      </p:cBhvr>
                                      <p:to>
                                        <p:strVal val="visible"/>
                                      </p:to>
                                    </p:set>
                                    <p:animEffect transition="in" filter="fade">
                                      <p:cBhvr>
                                        <p:cTn id="12" dur="500"/>
                                        <p:tgtEl>
                                          <p:spTgt spid="6">
                                            <p:graphicEl>
                                              <a:dgm id="{E59B01F3-BDAE-446C-9E0D-ECF17CE7D3D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2CFFA2E-B7AB-4AE0-A12E-7240CB7E294F}"/>
                                            </p:graphicEl>
                                          </p:spTgt>
                                        </p:tgtEl>
                                        <p:attrNameLst>
                                          <p:attrName>style.visibility</p:attrName>
                                        </p:attrNameLst>
                                      </p:cBhvr>
                                      <p:to>
                                        <p:strVal val="visible"/>
                                      </p:to>
                                    </p:set>
                                    <p:animEffect transition="in" filter="fade">
                                      <p:cBhvr>
                                        <p:cTn id="17" dur="500"/>
                                        <p:tgtEl>
                                          <p:spTgt spid="6">
                                            <p:graphicEl>
                                              <a:dgm id="{82CFFA2E-B7AB-4AE0-A12E-7240CB7E29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爱祖国的灿烂文化</a:t>
            </a:r>
            <a:endParaRPr lang="zh-CN" altLang="en-US" dirty="0"/>
          </a:p>
        </p:txBody>
      </p:sp>
      <p:graphicFrame>
        <p:nvGraphicFramePr>
          <p:cNvPr id="6" name="图示 5"/>
          <p:cNvGraphicFramePr/>
          <p:nvPr>
            <p:extLst>
              <p:ext uri="{D42A27DB-BD31-4B8C-83A1-F6EECF244321}">
                <p14:modId xmlns:p14="http://schemas.microsoft.com/office/powerpoint/2010/main" val="880559804"/>
              </p:ext>
            </p:extLst>
          </p:nvPr>
        </p:nvGraphicFramePr>
        <p:xfrm>
          <a:off x="1019690" y="987574"/>
          <a:ext cx="7104620" cy="3616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74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196B31A-1BCD-4993-A5F7-7D641321BF0C}"/>
                                            </p:graphicEl>
                                          </p:spTgt>
                                        </p:tgtEl>
                                        <p:attrNameLst>
                                          <p:attrName>style.visibility</p:attrName>
                                        </p:attrNameLst>
                                      </p:cBhvr>
                                      <p:to>
                                        <p:strVal val="visible"/>
                                      </p:to>
                                    </p:set>
                                    <p:animEffect transition="in" filter="fade">
                                      <p:cBhvr>
                                        <p:cTn id="7" dur="500"/>
                                        <p:tgtEl>
                                          <p:spTgt spid="6">
                                            <p:graphicEl>
                                              <a:dgm id="{2196B31A-1BCD-4993-A5F7-7D641321BF0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E59B01F3-BDAE-446C-9E0D-ECF17CE7D3D0}"/>
                                            </p:graphicEl>
                                          </p:spTgt>
                                        </p:tgtEl>
                                        <p:attrNameLst>
                                          <p:attrName>style.visibility</p:attrName>
                                        </p:attrNameLst>
                                      </p:cBhvr>
                                      <p:to>
                                        <p:strVal val="visible"/>
                                      </p:to>
                                    </p:set>
                                    <p:animEffect transition="in" filter="fade">
                                      <p:cBhvr>
                                        <p:cTn id="12" dur="500"/>
                                        <p:tgtEl>
                                          <p:spTgt spid="6">
                                            <p:graphicEl>
                                              <a:dgm id="{E59B01F3-BDAE-446C-9E0D-ECF17CE7D3D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2CFFA2E-B7AB-4AE0-A12E-7240CB7E294F}"/>
                                            </p:graphicEl>
                                          </p:spTgt>
                                        </p:tgtEl>
                                        <p:attrNameLst>
                                          <p:attrName>style.visibility</p:attrName>
                                        </p:attrNameLst>
                                      </p:cBhvr>
                                      <p:to>
                                        <p:strVal val="visible"/>
                                      </p:to>
                                    </p:set>
                                    <p:animEffect transition="in" filter="fade">
                                      <p:cBhvr>
                                        <p:cTn id="17" dur="500"/>
                                        <p:tgtEl>
                                          <p:spTgt spid="6">
                                            <p:graphicEl>
                                              <a:dgm id="{82CFFA2E-B7AB-4AE0-A12E-7240CB7E29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a:t>一、什么是国家？</a:t>
            </a:r>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2146462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（四）爱自己的国家</a:t>
            </a:r>
            <a:endParaRPr lang="zh-CN" altLang="en-US" dirty="0"/>
          </a:p>
        </p:txBody>
      </p:sp>
      <p:sp>
        <p:nvSpPr>
          <p:cNvPr id="6" name="矩形 5217"/>
          <p:cNvSpPr>
            <a:spLocks noChangeArrowheads="1"/>
          </p:cNvSpPr>
          <p:nvPr/>
        </p:nvSpPr>
        <p:spPr bwMode="auto">
          <a:xfrm>
            <a:off x="1006475" y="1779330"/>
            <a:ext cx="772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1600" b="1">
              <a:solidFill>
                <a:srgbClr val="000000"/>
              </a:solidFill>
              <a:latin typeface="黑体" pitchFamily="49" charset="-122"/>
              <a:sym typeface="黑体" pitchFamily="49" charset="-122"/>
            </a:endParaRPr>
          </a:p>
        </p:txBody>
      </p:sp>
      <p:grpSp>
        <p:nvGrpSpPr>
          <p:cNvPr id="7" name="组合 6"/>
          <p:cNvGrpSpPr/>
          <p:nvPr/>
        </p:nvGrpSpPr>
        <p:grpSpPr>
          <a:xfrm>
            <a:off x="1079501" y="1016376"/>
            <a:ext cx="7675563" cy="369332"/>
            <a:chOff x="1079500" y="657225"/>
            <a:chExt cx="7675563" cy="410369"/>
          </a:xfrm>
        </p:grpSpPr>
        <p:sp>
          <p:nvSpPr>
            <p:cNvPr id="8" name="直接连接符 94"/>
            <p:cNvSpPr>
              <a:spLocks noChangeShapeType="1"/>
            </p:cNvSpPr>
            <p:nvPr/>
          </p:nvSpPr>
          <p:spPr bwMode="auto">
            <a:xfrm flipH="1">
              <a:off x="1079500" y="1012825"/>
              <a:ext cx="7675563" cy="0"/>
            </a:xfrm>
            <a:prstGeom prst="line">
              <a:avLst/>
            </a:prstGeom>
            <a:noFill/>
            <a:ln w="12700">
              <a:solidFill>
                <a:srgbClr val="36595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矩形 96"/>
            <p:cNvSpPr>
              <a:spLocks noChangeArrowheads="1"/>
            </p:cNvSpPr>
            <p:nvPr/>
          </p:nvSpPr>
          <p:spPr bwMode="auto">
            <a:xfrm>
              <a:off x="1079501" y="676275"/>
              <a:ext cx="1476276" cy="330200"/>
            </a:xfrm>
            <a:prstGeom prst="rect">
              <a:avLst/>
            </a:prstGeom>
            <a:solidFill>
              <a:srgbClr val="D19F3C"/>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dirty="0">
                <a:solidFill>
                  <a:srgbClr val="C00000"/>
                </a:solidFill>
                <a:latin typeface="+mn-ea"/>
                <a:ea typeface="+mn-ea"/>
              </a:endParaRPr>
            </a:p>
          </p:txBody>
        </p:sp>
        <p:sp>
          <p:nvSpPr>
            <p:cNvPr id="10" name="矩形 5214"/>
            <p:cNvSpPr>
              <a:spLocks noChangeArrowheads="1"/>
            </p:cNvSpPr>
            <p:nvPr/>
          </p:nvSpPr>
          <p:spPr bwMode="auto">
            <a:xfrm>
              <a:off x="1079500" y="657225"/>
              <a:ext cx="122661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b="1" dirty="0">
                  <a:solidFill>
                    <a:schemeClr val="bg1"/>
                  </a:solidFill>
                  <a:ea typeface="+mn-ea"/>
                </a:rPr>
                <a:t> </a:t>
              </a:r>
              <a:r>
                <a:rPr lang="zh-CN" altLang="en-US" b="1" dirty="0" smtClean="0">
                  <a:solidFill>
                    <a:schemeClr val="bg1"/>
                  </a:solidFill>
                  <a:ea typeface="+mn-ea"/>
                </a:rPr>
                <a:t>   案     例</a:t>
              </a:r>
              <a:endParaRPr lang="zh-CN" altLang="en-US" b="1" dirty="0">
                <a:solidFill>
                  <a:schemeClr val="bg1"/>
                </a:solidFill>
                <a:latin typeface="+mn-ea"/>
                <a:ea typeface="+mn-ea"/>
              </a:endParaRPr>
            </a:p>
          </p:txBody>
        </p:sp>
      </p:grpSp>
      <p:sp>
        <p:nvSpPr>
          <p:cNvPr id="11" name="直接连接符 101"/>
          <p:cNvSpPr>
            <a:spLocks noChangeShapeType="1"/>
          </p:cNvSpPr>
          <p:nvPr/>
        </p:nvSpPr>
        <p:spPr bwMode="auto">
          <a:xfrm flipV="1">
            <a:off x="8756650" y="1330702"/>
            <a:ext cx="0" cy="3417570"/>
          </a:xfrm>
          <a:prstGeom prst="line">
            <a:avLst/>
          </a:prstGeom>
          <a:noFill/>
          <a:ln w="12700">
            <a:solidFill>
              <a:srgbClr val="36595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直接连接符 103"/>
          <p:cNvSpPr>
            <a:spLocks noChangeShapeType="1"/>
          </p:cNvSpPr>
          <p:nvPr/>
        </p:nvSpPr>
        <p:spPr bwMode="auto">
          <a:xfrm flipH="1">
            <a:off x="1223963" y="4739700"/>
            <a:ext cx="7531100" cy="0"/>
          </a:xfrm>
          <a:prstGeom prst="line">
            <a:avLst/>
          </a:prstGeom>
          <a:noFill/>
          <a:ln w="12700">
            <a:solidFill>
              <a:srgbClr val="36595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矩形 12"/>
          <p:cNvSpPr/>
          <p:nvPr/>
        </p:nvSpPr>
        <p:spPr>
          <a:xfrm>
            <a:off x="1091627" y="1526843"/>
            <a:ext cx="3984429" cy="3053931"/>
          </a:xfrm>
          <a:prstGeom prst="rect">
            <a:avLst/>
          </a:prstGeom>
        </p:spPr>
        <p:txBody>
          <a:bodyPr anchor="ctr"/>
          <a:lstStyle/>
          <a:p>
            <a:pPr lvl="0">
              <a:lnSpc>
                <a:spcPct val="120000"/>
              </a:lnSpc>
            </a:pPr>
            <a:r>
              <a:rPr lang="zh-CN" altLang="en-US" sz="2000" dirty="0" smtClean="0">
                <a:latin typeface="+mn-ea"/>
                <a:ea typeface="+mn-ea"/>
              </a:rPr>
              <a:t>    奥运</a:t>
            </a:r>
            <a:r>
              <a:rPr lang="zh-CN" altLang="en-US" sz="2000" dirty="0">
                <a:latin typeface="+mn-ea"/>
                <a:ea typeface="+mn-ea"/>
              </a:rPr>
              <a:t>火炬在巴黎传递时，遇到“藏独”分子的干扰和破坏。一名暴徒毫无人道地对坐在轮椅上的火炬手、残疾姑娘金晶大打出手，企图抢夺火炬。关键时刻，金晶用自己的身体挡住暴徒的攻击，死死把火炬抱在怀里保护住，直到暴徒被警察制服并带走。  </a:t>
            </a:r>
          </a:p>
        </p:txBody>
      </p:sp>
      <p:pic>
        <p:nvPicPr>
          <p:cNvPr id="15" name="Picture 4" descr="48330e973297ac7f55fb96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96458"/>
            <a:ext cx="3168352" cy="31146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62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smtClean="0"/>
              <a:t>四、</a:t>
            </a:r>
            <a:r>
              <a:rPr lang="zh-CN" altLang="en-US" dirty="0"/>
              <a:t>爱国主义的优良传统有哪些？</a:t>
            </a:r>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35638740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主要内容</a:t>
            </a:r>
            <a:endParaRPr lang="zh-CN" altLang="en-US" dirty="0"/>
          </a:p>
        </p:txBody>
      </p:sp>
      <p:pic>
        <p:nvPicPr>
          <p:cNvPr id="439300" name="Picture 4" descr="Yftx"/>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5349131" y="1275606"/>
            <a:ext cx="2535237" cy="35163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439303" name="Text Box 7"/>
          <p:cNvSpPr txBox="1">
            <a:spLocks noChangeArrowheads="1"/>
          </p:cNvSpPr>
          <p:nvPr/>
        </p:nvSpPr>
        <p:spPr bwMode="auto">
          <a:xfrm>
            <a:off x="1042988" y="1545431"/>
            <a:ext cx="3117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p>
        </p:txBody>
      </p:sp>
      <p:graphicFrame>
        <p:nvGraphicFramePr>
          <p:cNvPr id="2" name="图示 1"/>
          <p:cNvGraphicFramePr/>
          <p:nvPr>
            <p:extLst>
              <p:ext uri="{D42A27DB-BD31-4B8C-83A1-F6EECF244321}">
                <p14:modId xmlns:p14="http://schemas.microsoft.com/office/powerpoint/2010/main" val="1607961996"/>
              </p:ext>
            </p:extLst>
          </p:nvPr>
        </p:nvGraphicFramePr>
        <p:xfrm>
          <a:off x="-252337" y="1059582"/>
          <a:ext cx="5760441" cy="3690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9292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C1E4B9DA-1B08-4629-9603-7FE6CE0B39DC}"/>
                                            </p:graphicEl>
                                          </p:spTgt>
                                        </p:tgtEl>
                                        <p:attrNameLst>
                                          <p:attrName>style.visibility</p:attrName>
                                        </p:attrNameLst>
                                      </p:cBhvr>
                                      <p:to>
                                        <p:strVal val="visible"/>
                                      </p:to>
                                    </p:set>
                                    <p:animEffect transition="in" filter="fade">
                                      <p:cBhvr>
                                        <p:cTn id="7" dur="500"/>
                                        <p:tgtEl>
                                          <p:spTgt spid="2">
                                            <p:graphicEl>
                                              <a:dgm id="{C1E4B9DA-1B08-4629-9603-7FE6CE0B39D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20ABCF07-D494-4054-B89B-87C1D9CF1D64}"/>
                                            </p:graphicEl>
                                          </p:spTgt>
                                        </p:tgtEl>
                                        <p:attrNameLst>
                                          <p:attrName>style.visibility</p:attrName>
                                        </p:attrNameLst>
                                      </p:cBhvr>
                                      <p:to>
                                        <p:strVal val="visible"/>
                                      </p:to>
                                    </p:set>
                                    <p:animEffect transition="in" filter="fade">
                                      <p:cBhvr>
                                        <p:cTn id="12" dur="500"/>
                                        <p:tgtEl>
                                          <p:spTgt spid="2">
                                            <p:graphicEl>
                                              <a:dgm id="{20ABCF07-D494-4054-B89B-87C1D9CF1D64}"/>
                                            </p:graphic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39300"/>
                                        </p:tgtEl>
                                        <p:attrNameLst>
                                          <p:attrName>style.visibility</p:attrName>
                                        </p:attrNameLst>
                                      </p:cBhvr>
                                      <p:to>
                                        <p:strVal val="visible"/>
                                      </p:to>
                                    </p:set>
                                    <p:animEffect transition="in" filter="fade">
                                      <p:cBhvr>
                                        <p:cTn id="15" dur="500"/>
                                        <p:tgtEl>
                                          <p:spTgt spid="43930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24E9AFE1-E3A4-43FD-ABE4-1B77F9EC286C}"/>
                                            </p:graphicEl>
                                          </p:spTgt>
                                        </p:tgtEl>
                                        <p:attrNameLst>
                                          <p:attrName>style.visibility</p:attrName>
                                        </p:attrNameLst>
                                      </p:cBhvr>
                                      <p:to>
                                        <p:strVal val="visible"/>
                                      </p:to>
                                    </p:set>
                                    <p:animEffect transition="in" filter="fade">
                                      <p:cBhvr>
                                        <p:cTn id="20" dur="500"/>
                                        <p:tgtEl>
                                          <p:spTgt spid="2">
                                            <p:graphicEl>
                                              <a:dgm id="{24E9AFE1-E3A4-43FD-ABE4-1B77F9EC286C}"/>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graphicEl>
                                              <a:dgm id="{D4802F8C-0A39-45A5-AF51-FC5025F8577B}"/>
                                            </p:graphicEl>
                                          </p:spTgt>
                                        </p:tgtEl>
                                        <p:attrNameLst>
                                          <p:attrName>style.visibility</p:attrName>
                                        </p:attrNameLst>
                                      </p:cBhvr>
                                      <p:to>
                                        <p:strVal val="visible"/>
                                      </p:to>
                                    </p:set>
                                    <p:animEffect transition="in" filter="fade">
                                      <p:cBhvr>
                                        <p:cTn id="25" dur="500"/>
                                        <p:tgtEl>
                                          <p:spTgt spid="2">
                                            <p:graphicEl>
                                              <a:dgm id="{D4802F8C-0A39-45A5-AF51-FC5025F8577B}"/>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graphicEl>
                                              <a:dgm id="{8B89A6CD-D4DA-49AB-B262-F9610CA5BEF0}"/>
                                            </p:graphicEl>
                                          </p:spTgt>
                                        </p:tgtEl>
                                        <p:attrNameLst>
                                          <p:attrName>style.visibility</p:attrName>
                                        </p:attrNameLst>
                                      </p:cBhvr>
                                      <p:to>
                                        <p:strVal val="visible"/>
                                      </p:to>
                                    </p:set>
                                    <p:animEffect transition="in" filter="fade">
                                      <p:cBhvr>
                                        <p:cTn id="30" dur="500"/>
                                        <p:tgtEl>
                                          <p:spTgt spid="2">
                                            <p:graphicEl>
                                              <a:dgm id="{8B89A6CD-D4DA-49AB-B262-F9610CA5BEF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smtClean="0"/>
              <a:t>五、</a:t>
            </a:r>
            <a:r>
              <a:rPr lang="zh-CN" altLang="en-US" dirty="0"/>
              <a:t>爱国主义的时代价值有哪些？</a:t>
            </a:r>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2316351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前   言</a:t>
            </a:r>
            <a:endParaRPr lang="zh-CN" altLang="en-US" dirty="0"/>
          </a:p>
        </p:txBody>
      </p:sp>
      <p:graphicFrame>
        <p:nvGraphicFramePr>
          <p:cNvPr id="5" name="图示 4"/>
          <p:cNvGraphicFramePr/>
          <p:nvPr>
            <p:extLst>
              <p:ext uri="{D42A27DB-BD31-4B8C-83A1-F6EECF244321}">
                <p14:modId xmlns:p14="http://schemas.microsoft.com/office/powerpoint/2010/main" val="590087861"/>
              </p:ext>
            </p:extLst>
          </p:nvPr>
        </p:nvGraphicFramePr>
        <p:xfrm>
          <a:off x="1067780" y="915566"/>
          <a:ext cx="7008440" cy="3991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663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B631F9E1-7899-44F4-ACCE-B67C433D0087}"/>
                                            </p:graphicEl>
                                          </p:spTgt>
                                        </p:tgtEl>
                                        <p:attrNameLst>
                                          <p:attrName>style.visibility</p:attrName>
                                        </p:attrNameLst>
                                      </p:cBhvr>
                                      <p:to>
                                        <p:strVal val="visible"/>
                                      </p:to>
                                    </p:set>
                                    <p:animEffect transition="in" filter="wipe(left)">
                                      <p:cBhvr>
                                        <p:cTn id="7" dur="500"/>
                                        <p:tgtEl>
                                          <p:spTgt spid="5">
                                            <p:graphicEl>
                                              <a:dgm id="{B631F9E1-7899-44F4-ACCE-B67C433D008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41BF6A91-5DE8-4889-9837-92219D47A304}"/>
                                            </p:graphicEl>
                                          </p:spTgt>
                                        </p:tgtEl>
                                        <p:attrNameLst>
                                          <p:attrName>style.visibility</p:attrName>
                                        </p:attrNameLst>
                                      </p:cBhvr>
                                      <p:to>
                                        <p:strVal val="visible"/>
                                      </p:to>
                                    </p:set>
                                    <p:animEffect transition="in" filter="wipe(left)">
                                      <p:cBhvr>
                                        <p:cTn id="12" dur="500"/>
                                        <p:tgtEl>
                                          <p:spTgt spid="5">
                                            <p:graphicEl>
                                              <a:dgm id="{41BF6A91-5DE8-4889-9837-92219D47A304}"/>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graphicEl>
                                              <a:dgm id="{5FB4CBBD-B49B-4A34-A568-21BC70D99DD3}"/>
                                            </p:graphicEl>
                                          </p:spTgt>
                                        </p:tgtEl>
                                        <p:attrNameLst>
                                          <p:attrName>style.visibility</p:attrName>
                                        </p:attrNameLst>
                                      </p:cBhvr>
                                      <p:to>
                                        <p:strVal val="visible"/>
                                      </p:to>
                                    </p:set>
                                    <p:animEffect transition="in" filter="wipe(left)">
                                      <p:cBhvr>
                                        <p:cTn id="15" dur="500"/>
                                        <p:tgtEl>
                                          <p:spTgt spid="5">
                                            <p:graphicEl>
                                              <a:dgm id="{5FB4CBBD-B49B-4A34-A568-21BC70D99DD3}"/>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graphicEl>
                                              <a:dgm id="{9028D2EF-7C15-4B2F-A901-D0C975CAA8B1}"/>
                                            </p:graphicEl>
                                          </p:spTgt>
                                        </p:tgtEl>
                                        <p:attrNameLst>
                                          <p:attrName>style.visibility</p:attrName>
                                        </p:attrNameLst>
                                      </p:cBhvr>
                                      <p:to>
                                        <p:strVal val="visible"/>
                                      </p:to>
                                    </p:set>
                                    <p:animEffect transition="in" filter="wipe(left)">
                                      <p:cBhvr>
                                        <p:cTn id="20" dur="500"/>
                                        <p:tgtEl>
                                          <p:spTgt spid="5">
                                            <p:graphicEl>
                                              <a:dgm id="{9028D2EF-7C15-4B2F-A901-D0C975CAA8B1}"/>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graphicEl>
                                              <a:dgm id="{DE554F30-0F8C-44A5-A915-7D8C883ECD80}"/>
                                            </p:graphicEl>
                                          </p:spTgt>
                                        </p:tgtEl>
                                        <p:attrNameLst>
                                          <p:attrName>style.visibility</p:attrName>
                                        </p:attrNameLst>
                                      </p:cBhvr>
                                      <p:to>
                                        <p:strVal val="visible"/>
                                      </p:to>
                                    </p:set>
                                    <p:animEffect transition="in" filter="wipe(left)">
                                      <p:cBhvr>
                                        <p:cTn id="23" dur="500"/>
                                        <p:tgtEl>
                                          <p:spTgt spid="5">
                                            <p:graphicEl>
                                              <a:dgm id="{DE554F30-0F8C-44A5-A915-7D8C883ECD8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graphicEl>
                                              <a:dgm id="{D64E822C-322C-40AF-8694-5A46891B58DD}"/>
                                            </p:graphicEl>
                                          </p:spTgt>
                                        </p:tgtEl>
                                        <p:attrNameLst>
                                          <p:attrName>style.visibility</p:attrName>
                                        </p:attrNameLst>
                                      </p:cBhvr>
                                      <p:to>
                                        <p:strVal val="visible"/>
                                      </p:to>
                                    </p:set>
                                    <p:animEffect transition="in" filter="wipe(left)">
                                      <p:cBhvr>
                                        <p:cTn id="28" dur="500"/>
                                        <p:tgtEl>
                                          <p:spTgt spid="5">
                                            <p:graphicEl>
                                              <a:dgm id="{D64E822C-322C-40AF-8694-5A46891B58DD}"/>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graphicEl>
                                              <a:dgm id="{6BBEDBE9-2426-4CE4-B1E7-DB23ECFC3C23}"/>
                                            </p:graphicEl>
                                          </p:spTgt>
                                        </p:tgtEl>
                                        <p:attrNameLst>
                                          <p:attrName>style.visibility</p:attrName>
                                        </p:attrNameLst>
                                      </p:cBhvr>
                                      <p:to>
                                        <p:strVal val="visible"/>
                                      </p:to>
                                    </p:set>
                                    <p:animEffect transition="in" filter="wipe(left)">
                                      <p:cBhvr>
                                        <p:cTn id="31" dur="500"/>
                                        <p:tgtEl>
                                          <p:spTgt spid="5">
                                            <p:graphicEl>
                                              <a:dgm id="{6BBEDBE9-2426-4CE4-B1E7-DB23ECFC3C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2274" y="244317"/>
            <a:ext cx="7056189" cy="487203"/>
          </a:xfrm>
        </p:spPr>
        <p:txBody>
          <a:bodyPr/>
          <a:lstStyle/>
          <a:p>
            <a:r>
              <a:rPr lang="zh-CN" altLang="en-US" sz="2400" dirty="0" smtClean="0"/>
              <a:t>（一）爱国主义是中华民族继往开来的精神支柱</a:t>
            </a:r>
            <a:endParaRPr lang="zh-CN" altLang="en-US" sz="2400" dirty="0"/>
          </a:p>
        </p:txBody>
      </p:sp>
      <p:graphicFrame>
        <p:nvGraphicFramePr>
          <p:cNvPr id="4" name="内容占位符 3"/>
          <p:cNvGraphicFramePr>
            <a:graphicFrameLocks/>
          </p:cNvGraphicFramePr>
          <p:nvPr>
            <p:extLst>
              <p:ext uri="{D42A27DB-BD31-4B8C-83A1-F6EECF244321}">
                <p14:modId xmlns:p14="http://schemas.microsoft.com/office/powerpoint/2010/main" val="3974563461"/>
              </p:ext>
            </p:extLst>
          </p:nvPr>
        </p:nvGraphicFramePr>
        <p:xfrm>
          <a:off x="467642" y="886160"/>
          <a:ext cx="8208719" cy="4018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198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FA48CB89-1124-479A-8039-B358E2790A9A}"/>
                                            </p:graphicEl>
                                          </p:spTgt>
                                        </p:tgtEl>
                                        <p:attrNameLst>
                                          <p:attrName>style.visibility</p:attrName>
                                        </p:attrNameLst>
                                      </p:cBhvr>
                                      <p:to>
                                        <p:strVal val="visible"/>
                                      </p:to>
                                    </p:set>
                                    <p:animEffect transition="in" filter="wipe(left)">
                                      <p:cBhvr>
                                        <p:cTn id="7" dur="500"/>
                                        <p:tgtEl>
                                          <p:spTgt spid="4">
                                            <p:graphicEl>
                                              <a:dgm id="{FA48CB89-1124-479A-8039-B358E2790A9A}"/>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FE8720E1-0EE1-4861-840D-FFCB3988DBF8}"/>
                                            </p:graphicEl>
                                          </p:spTgt>
                                        </p:tgtEl>
                                        <p:attrNameLst>
                                          <p:attrName>style.visibility</p:attrName>
                                        </p:attrNameLst>
                                      </p:cBhvr>
                                      <p:to>
                                        <p:strVal val="visible"/>
                                      </p:to>
                                    </p:set>
                                    <p:animEffect transition="in" filter="wipe(left)">
                                      <p:cBhvr>
                                        <p:cTn id="10" dur="500"/>
                                        <p:tgtEl>
                                          <p:spTgt spid="4">
                                            <p:graphicEl>
                                              <a:dgm id="{FE8720E1-0EE1-4861-840D-FFCB3988DBF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graphicEl>
                                              <a:dgm id="{8C5D64FA-17CD-400D-9BC8-42395B685839}"/>
                                            </p:graphicEl>
                                          </p:spTgt>
                                        </p:tgtEl>
                                        <p:attrNameLst>
                                          <p:attrName>style.visibility</p:attrName>
                                        </p:attrNameLst>
                                      </p:cBhvr>
                                      <p:to>
                                        <p:strVal val="visible"/>
                                      </p:to>
                                    </p:set>
                                    <p:animEffect transition="in" filter="wipe(left)">
                                      <p:cBhvr>
                                        <p:cTn id="15" dur="500"/>
                                        <p:tgtEl>
                                          <p:spTgt spid="4">
                                            <p:graphicEl>
                                              <a:dgm id="{8C5D64FA-17CD-400D-9BC8-42395B685839}"/>
                                            </p:graphic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graphicEl>
                                              <a:dgm id="{8A5EA974-7B37-47C7-8FC8-23374DAF1949}"/>
                                            </p:graphicEl>
                                          </p:spTgt>
                                        </p:tgtEl>
                                        <p:attrNameLst>
                                          <p:attrName>style.visibility</p:attrName>
                                        </p:attrNameLst>
                                      </p:cBhvr>
                                      <p:to>
                                        <p:strVal val="visible"/>
                                      </p:to>
                                    </p:set>
                                    <p:animEffect transition="in" filter="wipe(left)">
                                      <p:cBhvr>
                                        <p:cTn id="18" dur="500"/>
                                        <p:tgtEl>
                                          <p:spTgt spid="4">
                                            <p:graphicEl>
                                              <a:dgm id="{8A5EA974-7B37-47C7-8FC8-23374DAF19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2274" y="244317"/>
            <a:ext cx="7056189" cy="487203"/>
          </a:xfrm>
        </p:spPr>
        <p:txBody>
          <a:bodyPr/>
          <a:lstStyle/>
          <a:p>
            <a:r>
              <a:rPr lang="zh-CN" altLang="en-US" sz="2400" dirty="0"/>
              <a:t>（二）爱国主义是维护祖国统一和民族团结的纽带</a:t>
            </a:r>
          </a:p>
        </p:txBody>
      </p:sp>
      <p:graphicFrame>
        <p:nvGraphicFramePr>
          <p:cNvPr id="5" name="图示 4"/>
          <p:cNvGraphicFramePr/>
          <p:nvPr>
            <p:extLst>
              <p:ext uri="{D42A27DB-BD31-4B8C-83A1-F6EECF244321}">
                <p14:modId xmlns:p14="http://schemas.microsoft.com/office/powerpoint/2010/main" val="3910873455"/>
              </p:ext>
            </p:extLst>
          </p:nvPr>
        </p:nvGraphicFramePr>
        <p:xfrm>
          <a:off x="385168" y="843558"/>
          <a:ext cx="8373665" cy="3982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18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87F41C1E-7BB4-4040-9CB4-291F89D8C623}"/>
                                            </p:graphicEl>
                                          </p:spTgt>
                                        </p:tgtEl>
                                        <p:attrNameLst>
                                          <p:attrName>style.visibility</p:attrName>
                                        </p:attrNameLst>
                                      </p:cBhvr>
                                      <p:to>
                                        <p:strVal val="visible"/>
                                      </p:to>
                                    </p:set>
                                    <p:animEffect transition="in" filter="wipe(left)">
                                      <p:cBhvr>
                                        <p:cTn id="7" dur="500"/>
                                        <p:tgtEl>
                                          <p:spTgt spid="5">
                                            <p:graphicEl>
                                              <a:dgm id="{87F41C1E-7BB4-4040-9CB4-291F89D8C623}"/>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graphicEl>
                                              <a:dgm id="{1F2FD1D4-6C6F-494B-860B-ADC3FC1DC085}"/>
                                            </p:graphicEl>
                                          </p:spTgt>
                                        </p:tgtEl>
                                        <p:attrNameLst>
                                          <p:attrName>style.visibility</p:attrName>
                                        </p:attrNameLst>
                                      </p:cBhvr>
                                      <p:to>
                                        <p:strVal val="visible"/>
                                      </p:to>
                                    </p:set>
                                    <p:animEffect transition="in" filter="wipe(left)">
                                      <p:cBhvr>
                                        <p:cTn id="10" dur="500"/>
                                        <p:tgtEl>
                                          <p:spTgt spid="5">
                                            <p:graphicEl>
                                              <a:dgm id="{1F2FD1D4-6C6F-494B-860B-ADC3FC1DC085}"/>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graphicEl>
                                              <a:dgm id="{F527FEBA-216C-4DED-BFBD-FA670A8A90FE}"/>
                                            </p:graphicEl>
                                          </p:spTgt>
                                        </p:tgtEl>
                                        <p:attrNameLst>
                                          <p:attrName>style.visibility</p:attrName>
                                        </p:attrNameLst>
                                      </p:cBhvr>
                                      <p:to>
                                        <p:strVal val="visible"/>
                                      </p:to>
                                    </p:set>
                                    <p:animEffect transition="in" filter="wipe(left)">
                                      <p:cBhvr>
                                        <p:cTn id="13" dur="500"/>
                                        <p:tgtEl>
                                          <p:spTgt spid="5">
                                            <p:graphicEl>
                                              <a:dgm id="{F527FEBA-216C-4DED-BFBD-FA670A8A90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2274" y="244317"/>
            <a:ext cx="7056189" cy="487203"/>
          </a:xfrm>
        </p:spPr>
        <p:txBody>
          <a:bodyPr/>
          <a:lstStyle/>
          <a:p>
            <a:r>
              <a:rPr lang="zh-CN" altLang="en-US" sz="2400" dirty="0"/>
              <a:t>（三）爱国主义是实现中华民族伟大复兴的动力</a:t>
            </a:r>
          </a:p>
        </p:txBody>
      </p:sp>
      <p:graphicFrame>
        <p:nvGraphicFramePr>
          <p:cNvPr id="5" name="图示 4"/>
          <p:cNvGraphicFramePr/>
          <p:nvPr>
            <p:extLst>
              <p:ext uri="{D42A27DB-BD31-4B8C-83A1-F6EECF244321}">
                <p14:modId xmlns:p14="http://schemas.microsoft.com/office/powerpoint/2010/main" val="3180118100"/>
              </p:ext>
            </p:extLst>
          </p:nvPr>
        </p:nvGraphicFramePr>
        <p:xfrm>
          <a:off x="385168" y="843558"/>
          <a:ext cx="8373665" cy="3982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33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87F41C1E-7BB4-4040-9CB4-291F89D8C623}"/>
                                            </p:graphicEl>
                                          </p:spTgt>
                                        </p:tgtEl>
                                        <p:attrNameLst>
                                          <p:attrName>style.visibility</p:attrName>
                                        </p:attrNameLst>
                                      </p:cBhvr>
                                      <p:to>
                                        <p:strVal val="visible"/>
                                      </p:to>
                                    </p:set>
                                    <p:animEffect transition="in" filter="wipe(left)">
                                      <p:cBhvr>
                                        <p:cTn id="7" dur="500"/>
                                        <p:tgtEl>
                                          <p:spTgt spid="5">
                                            <p:graphicEl>
                                              <a:dgm id="{87F41C1E-7BB4-4040-9CB4-291F89D8C623}"/>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graphicEl>
                                              <a:dgm id="{1F2FD1D4-6C6F-494B-860B-ADC3FC1DC085}"/>
                                            </p:graphicEl>
                                          </p:spTgt>
                                        </p:tgtEl>
                                        <p:attrNameLst>
                                          <p:attrName>style.visibility</p:attrName>
                                        </p:attrNameLst>
                                      </p:cBhvr>
                                      <p:to>
                                        <p:strVal val="visible"/>
                                      </p:to>
                                    </p:set>
                                    <p:animEffect transition="in" filter="wipe(left)">
                                      <p:cBhvr>
                                        <p:cTn id="10" dur="500"/>
                                        <p:tgtEl>
                                          <p:spTgt spid="5">
                                            <p:graphicEl>
                                              <a:dgm id="{1F2FD1D4-6C6F-494B-860B-ADC3FC1DC085}"/>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graphicEl>
                                              <a:dgm id="{F527FEBA-216C-4DED-BFBD-FA670A8A90FE}"/>
                                            </p:graphicEl>
                                          </p:spTgt>
                                        </p:tgtEl>
                                        <p:attrNameLst>
                                          <p:attrName>style.visibility</p:attrName>
                                        </p:attrNameLst>
                                      </p:cBhvr>
                                      <p:to>
                                        <p:strVal val="visible"/>
                                      </p:to>
                                    </p:set>
                                    <p:animEffect transition="in" filter="wipe(left)">
                                      <p:cBhvr>
                                        <p:cTn id="13" dur="500"/>
                                        <p:tgtEl>
                                          <p:spTgt spid="5">
                                            <p:graphicEl>
                                              <a:dgm id="{F527FEBA-216C-4DED-BFBD-FA670A8A90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2274" y="244317"/>
            <a:ext cx="7056189" cy="487203"/>
          </a:xfrm>
        </p:spPr>
        <p:txBody>
          <a:bodyPr/>
          <a:lstStyle/>
          <a:p>
            <a:r>
              <a:rPr lang="zh-CN" altLang="en-US" sz="2400" smtClean="0"/>
              <a:t>（四）个人实现人生价值力量的源泉</a:t>
            </a:r>
            <a:endParaRPr lang="zh-CN" altLang="en-US" sz="2400"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72414"/>
            <a:ext cx="3240360" cy="312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2105723" y="4227934"/>
            <a:ext cx="11161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latin typeface="黑体" panose="02010609060101010101" pitchFamily="49" charset="-122"/>
                <a:ea typeface="黑体" panose="02010609060101010101" pitchFamily="49" charset="-122"/>
              </a:rPr>
              <a:t>邓稼先</a:t>
            </a:r>
          </a:p>
        </p:txBody>
      </p:sp>
      <p:sp>
        <p:nvSpPr>
          <p:cNvPr id="4" name="矩形 3"/>
          <p:cNvSpPr/>
          <p:nvPr/>
        </p:nvSpPr>
        <p:spPr>
          <a:xfrm>
            <a:off x="4788024" y="1059582"/>
            <a:ext cx="3600400" cy="3699474"/>
          </a:xfrm>
          <a:prstGeom prst="rect">
            <a:avLst/>
          </a:prstGeom>
        </p:spPr>
        <p:txBody>
          <a:bodyPr wrap="square">
            <a:spAutoFit/>
          </a:bodyPr>
          <a:lstStyle/>
          <a:p>
            <a:pPr>
              <a:lnSpc>
                <a:spcPct val="130000"/>
              </a:lnSpc>
            </a:pPr>
            <a:r>
              <a:rPr lang="en-US" altLang="zh-CN" sz="2000" dirty="0" smtClean="0">
                <a:latin typeface="黑体" panose="02010609060101010101" pitchFamily="49" charset="-122"/>
                <a:ea typeface="黑体" panose="02010609060101010101" pitchFamily="49" charset="-122"/>
              </a:rPr>
              <a:t>   “</a:t>
            </a:r>
            <a:r>
              <a:rPr lang="zh-CN" altLang="en-US" sz="2000" dirty="0">
                <a:latin typeface="黑体" pitchFamily="49" charset="-122"/>
                <a:ea typeface="黑体" panose="02010609060101010101" pitchFamily="49" charset="-122"/>
              </a:rPr>
              <a:t>邓稼先是中国几千年传统文化所孕育出来的有最高奉献精神的儿子。”“是中国共产党的理想党员。”“如果稼先再次选择他的人生的话，他仍会走他已走过的道路。这是他的性格与品质。”  </a:t>
            </a:r>
          </a:p>
          <a:p>
            <a:pPr>
              <a:lnSpc>
                <a:spcPct val="130000"/>
              </a:lnSpc>
              <a:buFontTx/>
              <a:buNone/>
            </a:pPr>
            <a:r>
              <a:rPr lang="zh-CN" altLang="en-US" sz="2000" dirty="0">
                <a:latin typeface="黑体" pitchFamily="49" charset="-122"/>
                <a:ea typeface="黑体" panose="02010609060101010101" pitchFamily="49" charset="-122"/>
              </a:rPr>
              <a:t>           </a:t>
            </a:r>
            <a:r>
              <a:rPr lang="zh-CN" altLang="en-US" sz="2000" dirty="0" smtClean="0">
                <a:latin typeface="黑体"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a:t>
            </a:r>
            <a:r>
              <a:rPr lang="zh-CN" altLang="en-US" sz="2800" dirty="0">
                <a:latin typeface="黑体" pitchFamily="49" charset="-122"/>
                <a:ea typeface="黑体" panose="02010609060101010101" pitchFamily="49" charset="-122"/>
              </a:rPr>
              <a:t>杨振宁</a:t>
            </a:r>
          </a:p>
          <a:p>
            <a:pPr>
              <a:lnSpc>
                <a:spcPct val="80000"/>
              </a:lnSpc>
            </a:pPr>
            <a:endParaRPr lang="en-US" altLang="zh-CN" sz="2000" dirty="0">
              <a:latin typeface="黑体" panose="02010609060101010101" pitchFamily="49" charset="-122"/>
              <a:ea typeface="黑体" panose="02010609060101010101" pitchFamily="49" charset="-122"/>
            </a:endParaRPr>
          </a:p>
        </p:txBody>
      </p:sp>
      <p:cxnSp>
        <p:nvCxnSpPr>
          <p:cNvPr id="11" name="直接连接符 10"/>
          <p:cNvCxnSpPr/>
          <p:nvPr/>
        </p:nvCxnSpPr>
        <p:spPr>
          <a:xfrm>
            <a:off x="8460432" y="1072414"/>
            <a:ext cx="0" cy="3386352"/>
          </a:xfrm>
          <a:prstGeom prst="line">
            <a:avLst/>
          </a:prstGeom>
          <a:ln w="12700">
            <a:solidFill>
              <a:srgbClr val="808080"/>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4572000" y="4458766"/>
            <a:ext cx="3888432" cy="0"/>
          </a:xfrm>
          <a:prstGeom prst="line">
            <a:avLst/>
          </a:prstGeom>
          <a:ln w="12700">
            <a:solidFill>
              <a:srgbClr val="80808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12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827584" y="3348990"/>
            <a:ext cx="8060829" cy="617220"/>
          </a:xfrm>
        </p:spPr>
        <p:txBody>
          <a:bodyPr/>
          <a:lstStyle/>
          <a:p>
            <a:pPr algn="l"/>
            <a:r>
              <a:rPr lang="zh-CN" altLang="en-US" dirty="0"/>
              <a:t>六、为什么说爱国主义与爱社会主义、爱中国共产党和爱人民政府相统一？</a:t>
            </a:r>
          </a:p>
        </p:txBody>
      </p:sp>
    </p:spTree>
    <p:extLst>
      <p:ext uri="{BB962C8B-B14F-4D97-AF65-F5344CB8AC3E}">
        <p14:creationId xmlns:p14="http://schemas.microsoft.com/office/powerpoint/2010/main" val="21213003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（一）作为</a:t>
            </a:r>
            <a:r>
              <a:rPr lang="zh-CN" altLang="en-US" dirty="0"/>
              <a:t>政治概念的国家</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1444207882"/>
              </p:ext>
            </p:extLst>
          </p:nvPr>
        </p:nvGraphicFramePr>
        <p:xfrm>
          <a:off x="431925" y="991642"/>
          <a:ext cx="8280151" cy="3596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53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 </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108934944"/>
              </p:ext>
            </p:extLst>
          </p:nvPr>
        </p:nvGraphicFramePr>
        <p:xfrm>
          <a:off x="468312" y="992188"/>
          <a:ext cx="9000232" cy="3811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85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EC1A383-0397-4A6C-9C5A-81EE8AE2CBE3}"/>
                                            </p:graphicEl>
                                          </p:spTgt>
                                        </p:tgtEl>
                                        <p:attrNameLst>
                                          <p:attrName>style.visibility</p:attrName>
                                        </p:attrNameLst>
                                      </p:cBhvr>
                                      <p:to>
                                        <p:strVal val="visible"/>
                                      </p:to>
                                    </p:set>
                                    <p:animEffect transition="in" filter="fade">
                                      <p:cBhvr>
                                        <p:cTn id="7" dur="500"/>
                                        <p:tgtEl>
                                          <p:spTgt spid="4">
                                            <p:graphicEl>
                                              <a:dgm id="{DEC1A383-0397-4A6C-9C5A-81EE8AE2CBE3}"/>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A31F2EB8-7614-45BD-AF76-6588071455FF}"/>
                                            </p:graphicEl>
                                          </p:spTgt>
                                        </p:tgtEl>
                                        <p:attrNameLst>
                                          <p:attrName>style.visibility</p:attrName>
                                        </p:attrNameLst>
                                      </p:cBhvr>
                                      <p:to>
                                        <p:strVal val="visible"/>
                                      </p:to>
                                    </p:set>
                                    <p:animEffect transition="in" filter="fade">
                                      <p:cBhvr>
                                        <p:cTn id="11" dur="500"/>
                                        <p:tgtEl>
                                          <p:spTgt spid="4">
                                            <p:graphicEl>
                                              <a:dgm id="{A31F2EB8-7614-45BD-AF76-6588071455FF}"/>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graphicEl>
                                              <a:dgm id="{58F866AC-C110-4B9E-8B58-CA2491C462D7}"/>
                                            </p:graphicEl>
                                          </p:spTgt>
                                        </p:tgtEl>
                                        <p:attrNameLst>
                                          <p:attrName>style.visibility</p:attrName>
                                        </p:attrNameLst>
                                      </p:cBhvr>
                                      <p:to>
                                        <p:strVal val="visible"/>
                                      </p:to>
                                    </p:set>
                                    <p:animEffect transition="in" filter="fade">
                                      <p:cBhvr>
                                        <p:cTn id="14" dur="500"/>
                                        <p:tgtEl>
                                          <p:spTgt spid="4">
                                            <p:graphicEl>
                                              <a:dgm id="{58F866AC-C110-4B9E-8B58-CA2491C462D7}"/>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graphicEl>
                                              <a:dgm id="{1F8E3F4A-6902-4206-A90F-85B2F811E484}"/>
                                            </p:graphicEl>
                                          </p:spTgt>
                                        </p:tgtEl>
                                        <p:attrNameLst>
                                          <p:attrName>style.visibility</p:attrName>
                                        </p:attrNameLst>
                                      </p:cBhvr>
                                      <p:to>
                                        <p:strVal val="visible"/>
                                      </p:to>
                                    </p:set>
                                    <p:animEffect transition="in" filter="fade">
                                      <p:cBhvr>
                                        <p:cTn id="19" dur="500"/>
                                        <p:tgtEl>
                                          <p:spTgt spid="4">
                                            <p:graphicEl>
                                              <a:dgm id="{1F8E3F4A-6902-4206-A90F-85B2F811E48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a:t>七、经济全球化条件下爱国主义是否过时？</a:t>
            </a:r>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1351507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形标注 6"/>
          <p:cNvSpPr/>
          <p:nvPr/>
        </p:nvSpPr>
        <p:spPr>
          <a:xfrm>
            <a:off x="3851920" y="1131590"/>
            <a:ext cx="4392488" cy="1836204"/>
          </a:xfrm>
          <a:prstGeom prst="wedgeEllipseCallout">
            <a:avLst>
              <a:gd name="adj1" fmla="val -54538"/>
              <a:gd name="adj2" fmla="val 2534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dirty="0">
                <a:solidFill>
                  <a:schemeClr val="tx1"/>
                </a:solidFill>
              </a:rPr>
              <a:t> 在全球化时代，爱国主义有没有过时</a:t>
            </a:r>
            <a:r>
              <a:rPr lang="en-US" altLang="zh-CN" sz="2800" dirty="0">
                <a:solidFill>
                  <a:schemeClr val="tx1"/>
                </a:solidFill>
              </a:rPr>
              <a:t>?</a:t>
            </a:r>
          </a:p>
        </p:txBody>
      </p:sp>
      <p:sp>
        <p:nvSpPr>
          <p:cNvPr id="5" name="标题 4"/>
          <p:cNvSpPr>
            <a:spLocks noGrp="1"/>
          </p:cNvSpPr>
          <p:nvPr>
            <p:ph type="title"/>
          </p:nvPr>
        </p:nvSpPr>
        <p:spPr/>
        <p:txBody>
          <a:bodyPr/>
          <a:lstStyle/>
          <a:p>
            <a:r>
              <a:rPr lang="zh-CN" altLang="en-US" dirty="0" smtClean="0"/>
              <a:t>前   言</a:t>
            </a:r>
            <a:endParaRPr lang="zh-CN" altLang="en-US" dirty="0"/>
          </a:p>
        </p:txBody>
      </p:sp>
      <p:pic>
        <p:nvPicPr>
          <p:cNvPr id="4" name="Picture 5" descr="j00872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491630"/>
            <a:ext cx="3345430" cy="324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75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2274" y="244317"/>
            <a:ext cx="7200205" cy="487203"/>
          </a:xfrm>
        </p:spPr>
        <p:txBody>
          <a:bodyPr/>
          <a:lstStyle/>
          <a:p>
            <a:r>
              <a:rPr lang="zh-CN" altLang="en-US" dirty="0" smtClean="0"/>
              <a:t>经济全球化形势下要弘扬爱国主义</a:t>
            </a:r>
            <a:endParaRPr lang="zh-CN" altLang="en-US" dirty="0"/>
          </a:p>
        </p:txBody>
      </p:sp>
      <p:sp>
        <p:nvSpPr>
          <p:cNvPr id="4" name="矩形 5217"/>
          <p:cNvSpPr>
            <a:spLocks noChangeArrowheads="1"/>
          </p:cNvSpPr>
          <p:nvPr/>
        </p:nvSpPr>
        <p:spPr bwMode="auto">
          <a:xfrm>
            <a:off x="1006475" y="1779330"/>
            <a:ext cx="772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sz="1600" b="1">
              <a:solidFill>
                <a:srgbClr val="000000"/>
              </a:solidFill>
              <a:latin typeface="黑体" pitchFamily="49" charset="-122"/>
              <a:sym typeface="黑体" pitchFamily="49" charset="-122"/>
            </a:endParaRPr>
          </a:p>
        </p:txBody>
      </p:sp>
      <p:grpSp>
        <p:nvGrpSpPr>
          <p:cNvPr id="5" name="组合 4"/>
          <p:cNvGrpSpPr/>
          <p:nvPr/>
        </p:nvGrpSpPr>
        <p:grpSpPr>
          <a:xfrm>
            <a:off x="1079501" y="1016376"/>
            <a:ext cx="7675563" cy="369332"/>
            <a:chOff x="1079500" y="657225"/>
            <a:chExt cx="7675563" cy="410369"/>
          </a:xfrm>
        </p:grpSpPr>
        <p:sp>
          <p:nvSpPr>
            <p:cNvPr id="6" name="直接连接符 94"/>
            <p:cNvSpPr>
              <a:spLocks noChangeShapeType="1"/>
            </p:cNvSpPr>
            <p:nvPr/>
          </p:nvSpPr>
          <p:spPr bwMode="auto">
            <a:xfrm flipH="1">
              <a:off x="1079500" y="1012825"/>
              <a:ext cx="7675563" cy="0"/>
            </a:xfrm>
            <a:prstGeom prst="line">
              <a:avLst/>
            </a:prstGeom>
            <a:noFill/>
            <a:ln w="12700">
              <a:solidFill>
                <a:srgbClr val="36595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矩形 96"/>
            <p:cNvSpPr>
              <a:spLocks noChangeArrowheads="1"/>
            </p:cNvSpPr>
            <p:nvPr/>
          </p:nvSpPr>
          <p:spPr bwMode="auto">
            <a:xfrm>
              <a:off x="1079501" y="676275"/>
              <a:ext cx="1476276" cy="330200"/>
            </a:xfrm>
            <a:prstGeom prst="rect">
              <a:avLst/>
            </a:prstGeom>
            <a:solidFill>
              <a:srgbClr val="D19F3C"/>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dirty="0">
                <a:solidFill>
                  <a:srgbClr val="C00000"/>
                </a:solidFill>
                <a:latin typeface="+mn-ea"/>
                <a:ea typeface="+mn-ea"/>
              </a:endParaRPr>
            </a:p>
          </p:txBody>
        </p:sp>
        <p:sp>
          <p:nvSpPr>
            <p:cNvPr id="8" name="矩形 5214"/>
            <p:cNvSpPr>
              <a:spLocks noChangeArrowheads="1"/>
            </p:cNvSpPr>
            <p:nvPr/>
          </p:nvSpPr>
          <p:spPr bwMode="auto">
            <a:xfrm>
              <a:off x="1079500" y="657225"/>
              <a:ext cx="122661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en-US" b="1" dirty="0">
                  <a:solidFill>
                    <a:schemeClr val="bg1"/>
                  </a:solidFill>
                  <a:ea typeface="+mn-ea"/>
                </a:rPr>
                <a:t> </a:t>
              </a:r>
              <a:r>
                <a:rPr lang="zh-CN" altLang="en-US" b="1" dirty="0" smtClean="0">
                  <a:solidFill>
                    <a:schemeClr val="bg1"/>
                  </a:solidFill>
                  <a:ea typeface="+mn-ea"/>
                </a:rPr>
                <a:t>   案     例</a:t>
              </a:r>
              <a:endParaRPr lang="zh-CN" altLang="en-US" b="1" dirty="0">
                <a:solidFill>
                  <a:schemeClr val="bg1"/>
                </a:solidFill>
                <a:latin typeface="+mn-ea"/>
                <a:ea typeface="+mn-ea"/>
              </a:endParaRPr>
            </a:p>
          </p:txBody>
        </p:sp>
      </p:grpSp>
      <p:sp>
        <p:nvSpPr>
          <p:cNvPr id="9" name="直接连接符 101"/>
          <p:cNvSpPr>
            <a:spLocks noChangeShapeType="1"/>
          </p:cNvSpPr>
          <p:nvPr/>
        </p:nvSpPr>
        <p:spPr bwMode="auto">
          <a:xfrm flipV="1">
            <a:off x="8756650" y="1330702"/>
            <a:ext cx="0" cy="3417570"/>
          </a:xfrm>
          <a:prstGeom prst="line">
            <a:avLst/>
          </a:prstGeom>
          <a:noFill/>
          <a:ln w="12700">
            <a:solidFill>
              <a:srgbClr val="36595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103"/>
          <p:cNvSpPr>
            <a:spLocks noChangeShapeType="1"/>
          </p:cNvSpPr>
          <p:nvPr/>
        </p:nvSpPr>
        <p:spPr bwMode="auto">
          <a:xfrm flipH="1">
            <a:off x="1223963" y="4739700"/>
            <a:ext cx="7531100" cy="0"/>
          </a:xfrm>
          <a:prstGeom prst="line">
            <a:avLst/>
          </a:prstGeom>
          <a:noFill/>
          <a:ln w="12700">
            <a:solidFill>
              <a:srgbClr val="36595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矩形 10"/>
          <p:cNvSpPr/>
          <p:nvPr/>
        </p:nvSpPr>
        <p:spPr>
          <a:xfrm>
            <a:off x="1091627" y="1526843"/>
            <a:ext cx="3984429" cy="3053931"/>
          </a:xfrm>
          <a:prstGeom prst="rect">
            <a:avLst/>
          </a:prstGeom>
        </p:spPr>
        <p:txBody>
          <a:bodyPr anchor="ctr"/>
          <a:lstStyle/>
          <a:p>
            <a:pPr lvl="0">
              <a:lnSpc>
                <a:spcPct val="120000"/>
              </a:lnSpc>
            </a:pPr>
            <a:endParaRPr lang="zh-CN" altLang="en-US" sz="2000" dirty="0">
              <a:latin typeface="+mn-ea"/>
              <a:ea typeface="+mn-ea"/>
            </a:endParaRPr>
          </a:p>
        </p:txBody>
      </p:sp>
      <p:sp>
        <p:nvSpPr>
          <p:cNvPr id="13" name="AutoShape 2" descr="http://t10.baidu.com/it/u=583721861,906743464&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5" name="图示 14"/>
          <p:cNvGraphicFramePr/>
          <p:nvPr>
            <p:extLst>
              <p:ext uri="{D42A27DB-BD31-4B8C-83A1-F6EECF244321}">
                <p14:modId xmlns:p14="http://schemas.microsoft.com/office/powerpoint/2010/main" val="2948223319"/>
              </p:ext>
            </p:extLst>
          </p:nvPr>
        </p:nvGraphicFramePr>
        <p:xfrm>
          <a:off x="1309089" y="987574"/>
          <a:ext cx="7295359" cy="4066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41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Graphic spid="1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2274" y="244317"/>
            <a:ext cx="7128197" cy="487203"/>
          </a:xfrm>
        </p:spPr>
        <p:txBody>
          <a:bodyPr/>
          <a:lstStyle/>
          <a:p>
            <a:r>
              <a:rPr lang="zh-CN" altLang="en-US" dirty="0"/>
              <a:t>经济全球化形势下要弘扬爱国主义</a:t>
            </a:r>
          </a:p>
        </p:txBody>
      </p:sp>
      <p:graphicFrame>
        <p:nvGraphicFramePr>
          <p:cNvPr id="3" name="图示 2"/>
          <p:cNvGraphicFramePr/>
          <p:nvPr>
            <p:extLst>
              <p:ext uri="{D42A27DB-BD31-4B8C-83A1-F6EECF244321}">
                <p14:modId xmlns:p14="http://schemas.microsoft.com/office/powerpoint/2010/main" val="3927189218"/>
              </p:ext>
            </p:extLst>
          </p:nvPr>
        </p:nvGraphicFramePr>
        <p:xfrm>
          <a:off x="995772" y="1246803"/>
          <a:ext cx="7152456" cy="1036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1547664" y="2931790"/>
            <a:ext cx="6048672" cy="1126462"/>
          </a:xfrm>
          <a:prstGeom prst="rect">
            <a:avLst/>
          </a:prstGeom>
        </p:spPr>
        <p:txBody>
          <a:bodyPr wrap="square">
            <a:spAutoFit/>
          </a:bodyPr>
          <a:lstStyle/>
          <a:p>
            <a:pPr>
              <a:lnSpc>
                <a:spcPct val="120000"/>
              </a:lnSpc>
            </a:pPr>
            <a:r>
              <a:rPr lang="zh-CN" altLang="en-US" sz="3200" dirty="0">
                <a:latin typeface="黑体" panose="02010609060101010101" pitchFamily="49" charset="-122"/>
                <a:ea typeface="黑体" panose="02010609060101010101" pitchFamily="49" charset="-122"/>
              </a:rPr>
              <a:t>结论：</a:t>
            </a:r>
            <a:endParaRPr lang="en-US" altLang="zh-CN" sz="3200" dirty="0">
              <a:latin typeface="黑体" panose="02010609060101010101" pitchFamily="49" charset="-122"/>
              <a:ea typeface="黑体" panose="02010609060101010101" pitchFamily="49" charset="-122"/>
            </a:endParaRPr>
          </a:p>
          <a:p>
            <a:pPr>
              <a:lnSpc>
                <a:spcPct val="120000"/>
              </a:lnSpc>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国家存在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爱国主义就需要</a:t>
            </a:r>
          </a:p>
        </p:txBody>
      </p:sp>
    </p:spTree>
    <p:extLst>
      <p:ext uri="{BB962C8B-B14F-4D97-AF65-F5344CB8AC3E}">
        <p14:creationId xmlns:p14="http://schemas.microsoft.com/office/powerpoint/2010/main" val="393588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smtClean="0"/>
              <a:t>八、</a:t>
            </a:r>
            <a:r>
              <a:rPr lang="zh-CN" altLang="en-US" dirty="0"/>
              <a:t>经济全球化条件下如何践行爱国主义？</a:t>
            </a:r>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29738091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59780574"/>
              </p:ext>
            </p:extLst>
          </p:nvPr>
        </p:nvGraphicFramePr>
        <p:xfrm>
          <a:off x="197768" y="771550"/>
          <a:ext cx="8748464" cy="4371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546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CB7E22B5-2175-45E6-87A2-11A506631F78}"/>
                                            </p:graphicEl>
                                          </p:spTgt>
                                        </p:tgtEl>
                                        <p:attrNameLst>
                                          <p:attrName>style.visibility</p:attrName>
                                        </p:attrNameLst>
                                      </p:cBhvr>
                                      <p:to>
                                        <p:strVal val="visible"/>
                                      </p:to>
                                    </p:set>
                                    <p:animEffect transition="in" filter="wipe(left)">
                                      <p:cBhvr>
                                        <p:cTn id="7" dur="500"/>
                                        <p:tgtEl>
                                          <p:spTgt spid="4">
                                            <p:graphicEl>
                                              <a:dgm id="{CB7E22B5-2175-45E6-87A2-11A506631F78}"/>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536FF8F9-839D-408F-89AF-CD62B8DBB232}"/>
                                            </p:graphicEl>
                                          </p:spTgt>
                                        </p:tgtEl>
                                        <p:attrNameLst>
                                          <p:attrName>style.visibility</p:attrName>
                                        </p:attrNameLst>
                                      </p:cBhvr>
                                      <p:to>
                                        <p:strVal val="visible"/>
                                      </p:to>
                                    </p:set>
                                    <p:animEffect transition="in" filter="wipe(left)">
                                      <p:cBhvr>
                                        <p:cTn id="10" dur="500"/>
                                        <p:tgtEl>
                                          <p:spTgt spid="4">
                                            <p:graphicEl>
                                              <a:dgm id="{536FF8F9-839D-408F-89AF-CD62B8DBB232}"/>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7A95AA96-F796-41B2-992B-21B895D982F7}"/>
                                            </p:graphicEl>
                                          </p:spTgt>
                                        </p:tgtEl>
                                        <p:attrNameLst>
                                          <p:attrName>style.visibility</p:attrName>
                                        </p:attrNameLst>
                                      </p:cBhvr>
                                      <p:to>
                                        <p:strVal val="visible"/>
                                      </p:to>
                                    </p:set>
                                    <p:animEffect transition="in" filter="wipe(left)">
                                      <p:cBhvr>
                                        <p:cTn id="13" dur="500"/>
                                        <p:tgtEl>
                                          <p:spTgt spid="4">
                                            <p:graphicEl>
                                              <a:dgm id="{7A95AA96-F796-41B2-992B-21B895D982F7}"/>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A93CC6B9-6011-4A46-9C95-49E175E743A8}"/>
                                            </p:graphicEl>
                                          </p:spTgt>
                                        </p:tgtEl>
                                        <p:attrNameLst>
                                          <p:attrName>style.visibility</p:attrName>
                                        </p:attrNameLst>
                                      </p:cBhvr>
                                      <p:to>
                                        <p:strVal val="visible"/>
                                      </p:to>
                                    </p:set>
                                    <p:animEffect transition="in" filter="wipe(left)">
                                      <p:cBhvr>
                                        <p:cTn id="18" dur="500"/>
                                        <p:tgtEl>
                                          <p:spTgt spid="4">
                                            <p:graphicEl>
                                              <a:dgm id="{A93CC6B9-6011-4A46-9C95-49E175E743A8}"/>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graphicEl>
                                              <a:dgm id="{2BAC4ABE-0E00-4DF6-A5AC-A5B34489327B}"/>
                                            </p:graphicEl>
                                          </p:spTgt>
                                        </p:tgtEl>
                                        <p:attrNameLst>
                                          <p:attrName>style.visibility</p:attrName>
                                        </p:attrNameLst>
                                      </p:cBhvr>
                                      <p:to>
                                        <p:strVal val="visible"/>
                                      </p:to>
                                    </p:set>
                                    <p:animEffect transition="in" filter="wipe(left)">
                                      <p:cBhvr>
                                        <p:cTn id="21" dur="500"/>
                                        <p:tgtEl>
                                          <p:spTgt spid="4">
                                            <p:graphicEl>
                                              <a:dgm id="{2BAC4ABE-0E00-4DF6-A5AC-A5B34489327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graphicEl>
                                              <a:dgm id="{499CE517-D972-45B2-A92F-93D488655E67}"/>
                                            </p:graphicEl>
                                          </p:spTgt>
                                        </p:tgtEl>
                                        <p:attrNameLst>
                                          <p:attrName>style.visibility</p:attrName>
                                        </p:attrNameLst>
                                      </p:cBhvr>
                                      <p:to>
                                        <p:strVal val="visible"/>
                                      </p:to>
                                    </p:set>
                                    <p:animEffect transition="in" filter="wipe(left)">
                                      <p:cBhvr>
                                        <p:cTn id="26" dur="500"/>
                                        <p:tgtEl>
                                          <p:spTgt spid="4">
                                            <p:graphicEl>
                                              <a:dgm id="{499CE517-D972-45B2-A92F-93D488655E67}"/>
                                            </p:graphic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
                                            <p:graphicEl>
                                              <a:dgm id="{20D7B954-63C0-46D4-96E3-F3BEAFFE72D4}"/>
                                            </p:graphicEl>
                                          </p:spTgt>
                                        </p:tgtEl>
                                        <p:attrNameLst>
                                          <p:attrName>style.visibility</p:attrName>
                                        </p:attrNameLst>
                                      </p:cBhvr>
                                      <p:to>
                                        <p:strVal val="visible"/>
                                      </p:to>
                                    </p:set>
                                    <p:animEffect transition="in" filter="wipe(left)">
                                      <p:cBhvr>
                                        <p:cTn id="29" dur="500"/>
                                        <p:tgtEl>
                                          <p:spTgt spid="4">
                                            <p:graphicEl>
                                              <a:dgm id="{20D7B954-63C0-46D4-96E3-F3BEAFFE72D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主要内容</a:t>
            </a:r>
          </a:p>
        </p:txBody>
      </p:sp>
      <p:graphicFrame>
        <p:nvGraphicFramePr>
          <p:cNvPr id="4" name="内容占位符 3"/>
          <p:cNvGraphicFramePr>
            <a:graphicFrameLocks/>
          </p:cNvGraphicFramePr>
          <p:nvPr>
            <p:extLst>
              <p:ext uri="{D42A27DB-BD31-4B8C-83A1-F6EECF244321}">
                <p14:modId xmlns:p14="http://schemas.microsoft.com/office/powerpoint/2010/main" val="4022210788"/>
              </p:ext>
            </p:extLst>
          </p:nvPr>
        </p:nvGraphicFramePr>
        <p:xfrm>
          <a:off x="683617" y="411510"/>
          <a:ext cx="7776766" cy="4565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180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FA48CB89-1124-479A-8039-B358E2790A9A}"/>
                                            </p:graphicEl>
                                          </p:spTgt>
                                        </p:tgtEl>
                                        <p:attrNameLst>
                                          <p:attrName>style.visibility</p:attrName>
                                        </p:attrNameLst>
                                      </p:cBhvr>
                                      <p:to>
                                        <p:strVal val="visible"/>
                                      </p:to>
                                    </p:set>
                                    <p:animEffect transition="in" filter="wipe(left)">
                                      <p:cBhvr>
                                        <p:cTn id="7" dur="500"/>
                                        <p:tgtEl>
                                          <p:spTgt spid="4">
                                            <p:graphicEl>
                                              <a:dgm id="{FA48CB89-1124-479A-8039-B358E2790A9A}"/>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FE8720E1-0EE1-4861-840D-FFCB3988DBF8}"/>
                                            </p:graphicEl>
                                          </p:spTgt>
                                        </p:tgtEl>
                                        <p:attrNameLst>
                                          <p:attrName>style.visibility</p:attrName>
                                        </p:attrNameLst>
                                      </p:cBhvr>
                                      <p:to>
                                        <p:strVal val="visible"/>
                                      </p:to>
                                    </p:set>
                                    <p:animEffect transition="in" filter="wipe(left)">
                                      <p:cBhvr>
                                        <p:cTn id="10" dur="500"/>
                                        <p:tgtEl>
                                          <p:spTgt spid="4">
                                            <p:graphicEl>
                                              <a:dgm id="{FE8720E1-0EE1-4861-840D-FFCB3988DBF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a:t>九、爱国主义旗帜下如何弘扬民族精神？</a:t>
            </a:r>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38777823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570376014"/>
              </p:ext>
            </p:extLst>
          </p:nvPr>
        </p:nvGraphicFramePr>
        <p:xfrm>
          <a:off x="5580112" y="915566"/>
          <a:ext cx="3240360"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任意多边形 6"/>
          <p:cNvSpPr/>
          <p:nvPr/>
        </p:nvSpPr>
        <p:spPr>
          <a:xfrm>
            <a:off x="484208" y="2575109"/>
            <a:ext cx="1786098" cy="588600"/>
          </a:xfrm>
          <a:custGeom>
            <a:avLst/>
            <a:gdLst>
              <a:gd name="connsiteX0" fmla="*/ 0 w 1786098"/>
              <a:gd name="connsiteY0" fmla="*/ 0 h 588600"/>
              <a:gd name="connsiteX1" fmla="*/ 1786098 w 1786098"/>
              <a:gd name="connsiteY1" fmla="*/ 0 h 588600"/>
              <a:gd name="connsiteX2" fmla="*/ 1786098 w 1786098"/>
              <a:gd name="connsiteY2" fmla="*/ 588600 h 588600"/>
              <a:gd name="connsiteX3" fmla="*/ 0 w 1786098"/>
              <a:gd name="connsiteY3" fmla="*/ 588600 h 588600"/>
              <a:gd name="connsiteX4" fmla="*/ 0 w 1786098"/>
              <a:gd name="connsiteY4" fmla="*/ 0 h 58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098" h="588600">
                <a:moveTo>
                  <a:pt x="0" y="0"/>
                </a:moveTo>
                <a:lnTo>
                  <a:pt x="1786098" y="0"/>
                </a:lnTo>
                <a:lnTo>
                  <a:pt x="1786098" y="588600"/>
                </a:lnTo>
                <a:lnTo>
                  <a:pt x="0" y="588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zh-CN" altLang="en-US" sz="3300" b="1" kern="1200" dirty="0" smtClean="0">
                <a:latin typeface="Arial Black" pitchFamily="34" charset="0"/>
              </a:rPr>
              <a:t>民族精神</a:t>
            </a:r>
            <a:endParaRPr lang="zh-CN" altLang="en-US" sz="3300" kern="1200" dirty="0"/>
          </a:p>
        </p:txBody>
      </p:sp>
      <p:sp>
        <p:nvSpPr>
          <p:cNvPr id="8" name="椭圆 7"/>
          <p:cNvSpPr/>
          <p:nvPr/>
        </p:nvSpPr>
        <p:spPr>
          <a:xfrm>
            <a:off x="482179" y="2396093"/>
            <a:ext cx="142075" cy="142075"/>
          </a:xfrm>
          <a:prstGeom prst="ellipse">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9" name="椭圆 8"/>
          <p:cNvSpPr/>
          <p:nvPr/>
        </p:nvSpPr>
        <p:spPr>
          <a:xfrm>
            <a:off x="581632" y="2197187"/>
            <a:ext cx="142075" cy="142075"/>
          </a:xfrm>
          <a:prstGeom prst="ellipse">
            <a:avLst/>
          </a:prstGeom>
        </p:spPr>
        <p:style>
          <a:lnRef idx="0">
            <a:schemeClr val="lt1">
              <a:hueOff val="0"/>
              <a:satOff val="0"/>
              <a:lumOff val="0"/>
              <a:alphaOff val="0"/>
            </a:schemeClr>
          </a:lnRef>
          <a:fillRef idx="3">
            <a:schemeClr val="accent3">
              <a:hueOff val="-301962"/>
              <a:satOff val="-106"/>
              <a:lumOff val="-447"/>
              <a:alphaOff val="0"/>
            </a:schemeClr>
          </a:fillRef>
          <a:effectRef idx="2">
            <a:schemeClr val="accent3">
              <a:hueOff val="-301962"/>
              <a:satOff val="-106"/>
              <a:lumOff val="-447"/>
              <a:alphaOff val="0"/>
            </a:schemeClr>
          </a:effectRef>
          <a:fontRef idx="minor">
            <a:schemeClr val="lt1"/>
          </a:fontRef>
        </p:style>
      </p:sp>
      <p:sp>
        <p:nvSpPr>
          <p:cNvPr id="10" name="椭圆 9"/>
          <p:cNvSpPr/>
          <p:nvPr/>
        </p:nvSpPr>
        <p:spPr>
          <a:xfrm>
            <a:off x="820320" y="2236968"/>
            <a:ext cx="223262" cy="223262"/>
          </a:xfrm>
          <a:prstGeom prst="ellipse">
            <a:avLst/>
          </a:prstGeom>
        </p:spPr>
        <p:style>
          <a:lnRef idx="0">
            <a:schemeClr val="lt1">
              <a:hueOff val="0"/>
              <a:satOff val="0"/>
              <a:lumOff val="0"/>
              <a:alphaOff val="0"/>
            </a:schemeClr>
          </a:lnRef>
          <a:fillRef idx="3">
            <a:schemeClr val="accent3">
              <a:hueOff val="-603924"/>
              <a:satOff val="-212"/>
              <a:lumOff val="-893"/>
              <a:alphaOff val="0"/>
            </a:schemeClr>
          </a:fillRef>
          <a:effectRef idx="2">
            <a:schemeClr val="accent3">
              <a:hueOff val="-603924"/>
              <a:satOff val="-212"/>
              <a:lumOff val="-893"/>
              <a:alphaOff val="0"/>
            </a:schemeClr>
          </a:effectRef>
          <a:fontRef idx="minor">
            <a:schemeClr val="lt1"/>
          </a:fontRef>
        </p:style>
      </p:sp>
      <p:sp>
        <p:nvSpPr>
          <p:cNvPr id="11" name="椭圆 10"/>
          <p:cNvSpPr/>
          <p:nvPr/>
        </p:nvSpPr>
        <p:spPr>
          <a:xfrm>
            <a:off x="1019226" y="2018171"/>
            <a:ext cx="142075" cy="142075"/>
          </a:xfrm>
          <a:prstGeom prst="ellipse">
            <a:avLst/>
          </a:prstGeom>
        </p:spPr>
        <p:style>
          <a:lnRef idx="0">
            <a:schemeClr val="lt1">
              <a:hueOff val="0"/>
              <a:satOff val="0"/>
              <a:lumOff val="0"/>
              <a:alphaOff val="0"/>
            </a:schemeClr>
          </a:lnRef>
          <a:fillRef idx="3">
            <a:schemeClr val="accent3">
              <a:hueOff val="-905887"/>
              <a:satOff val="-318"/>
              <a:lumOff val="-1340"/>
              <a:alphaOff val="0"/>
            </a:schemeClr>
          </a:fillRef>
          <a:effectRef idx="2">
            <a:schemeClr val="accent3">
              <a:hueOff val="-905887"/>
              <a:satOff val="-318"/>
              <a:lumOff val="-1340"/>
              <a:alphaOff val="0"/>
            </a:schemeClr>
          </a:effectRef>
          <a:fontRef idx="minor">
            <a:schemeClr val="lt1"/>
          </a:fontRef>
        </p:style>
      </p:sp>
      <p:sp>
        <p:nvSpPr>
          <p:cNvPr id="12" name="椭圆 11"/>
          <p:cNvSpPr/>
          <p:nvPr/>
        </p:nvSpPr>
        <p:spPr>
          <a:xfrm>
            <a:off x="1277804" y="1938608"/>
            <a:ext cx="142075" cy="142075"/>
          </a:xfrm>
          <a:prstGeom prst="ellipse">
            <a:avLst/>
          </a:prstGeom>
        </p:spPr>
        <p:style>
          <a:lnRef idx="0">
            <a:schemeClr val="lt1">
              <a:hueOff val="0"/>
              <a:satOff val="0"/>
              <a:lumOff val="0"/>
              <a:alphaOff val="0"/>
            </a:schemeClr>
          </a:lnRef>
          <a:fillRef idx="3">
            <a:schemeClr val="accent3">
              <a:hueOff val="-1207849"/>
              <a:satOff val="-424"/>
              <a:lumOff val="-1786"/>
              <a:alphaOff val="0"/>
            </a:schemeClr>
          </a:fillRef>
          <a:effectRef idx="2">
            <a:schemeClr val="accent3">
              <a:hueOff val="-1207849"/>
              <a:satOff val="-424"/>
              <a:lumOff val="-1786"/>
              <a:alphaOff val="0"/>
            </a:schemeClr>
          </a:effectRef>
          <a:fontRef idx="minor">
            <a:schemeClr val="lt1"/>
          </a:fontRef>
        </p:style>
      </p:sp>
      <p:sp>
        <p:nvSpPr>
          <p:cNvPr id="13" name="椭圆 12"/>
          <p:cNvSpPr/>
          <p:nvPr/>
        </p:nvSpPr>
        <p:spPr>
          <a:xfrm>
            <a:off x="1596055" y="2077843"/>
            <a:ext cx="142075" cy="142075"/>
          </a:xfrm>
          <a:prstGeom prst="ellipse">
            <a:avLst/>
          </a:prstGeom>
        </p:spPr>
        <p:style>
          <a:lnRef idx="0">
            <a:schemeClr val="lt1">
              <a:hueOff val="0"/>
              <a:satOff val="0"/>
              <a:lumOff val="0"/>
              <a:alphaOff val="0"/>
            </a:schemeClr>
          </a:lnRef>
          <a:fillRef idx="3">
            <a:schemeClr val="accent3">
              <a:hueOff val="-1509811"/>
              <a:satOff val="-530"/>
              <a:lumOff val="-2233"/>
              <a:alphaOff val="0"/>
            </a:schemeClr>
          </a:fillRef>
          <a:effectRef idx="2">
            <a:schemeClr val="accent3">
              <a:hueOff val="-1509811"/>
              <a:satOff val="-530"/>
              <a:lumOff val="-2233"/>
              <a:alphaOff val="0"/>
            </a:schemeClr>
          </a:effectRef>
          <a:fontRef idx="minor">
            <a:schemeClr val="lt1"/>
          </a:fontRef>
        </p:style>
      </p:sp>
      <p:sp>
        <p:nvSpPr>
          <p:cNvPr id="14" name="椭圆 13"/>
          <p:cNvSpPr/>
          <p:nvPr/>
        </p:nvSpPr>
        <p:spPr>
          <a:xfrm>
            <a:off x="1794961" y="2177296"/>
            <a:ext cx="223262" cy="223262"/>
          </a:xfrm>
          <a:prstGeom prst="ellipse">
            <a:avLst/>
          </a:prstGeom>
        </p:spPr>
        <p:style>
          <a:lnRef idx="0">
            <a:schemeClr val="lt1">
              <a:hueOff val="0"/>
              <a:satOff val="0"/>
              <a:lumOff val="0"/>
              <a:alphaOff val="0"/>
            </a:schemeClr>
          </a:lnRef>
          <a:fillRef idx="3">
            <a:schemeClr val="accent3">
              <a:hueOff val="-1811773"/>
              <a:satOff val="-636"/>
              <a:lumOff val="-2680"/>
              <a:alphaOff val="0"/>
            </a:schemeClr>
          </a:fillRef>
          <a:effectRef idx="2">
            <a:schemeClr val="accent3">
              <a:hueOff val="-1811773"/>
              <a:satOff val="-636"/>
              <a:lumOff val="-2680"/>
              <a:alphaOff val="0"/>
            </a:schemeClr>
          </a:effectRef>
          <a:fontRef idx="minor">
            <a:schemeClr val="lt1"/>
          </a:fontRef>
        </p:style>
      </p:sp>
      <p:sp>
        <p:nvSpPr>
          <p:cNvPr id="15" name="椭圆 14"/>
          <p:cNvSpPr/>
          <p:nvPr/>
        </p:nvSpPr>
        <p:spPr>
          <a:xfrm>
            <a:off x="2073430" y="2396093"/>
            <a:ext cx="142075" cy="142075"/>
          </a:xfrm>
          <a:prstGeom prst="ellipse">
            <a:avLst/>
          </a:prstGeom>
        </p:spPr>
        <p:style>
          <a:lnRef idx="0">
            <a:schemeClr val="lt1">
              <a:hueOff val="0"/>
              <a:satOff val="0"/>
              <a:lumOff val="0"/>
              <a:alphaOff val="0"/>
            </a:schemeClr>
          </a:lnRef>
          <a:fillRef idx="3">
            <a:schemeClr val="accent3">
              <a:hueOff val="-2113735"/>
              <a:satOff val="-742"/>
              <a:lumOff val="-3126"/>
              <a:alphaOff val="0"/>
            </a:schemeClr>
          </a:fillRef>
          <a:effectRef idx="2">
            <a:schemeClr val="accent3">
              <a:hueOff val="-2113735"/>
              <a:satOff val="-742"/>
              <a:lumOff val="-3126"/>
              <a:alphaOff val="0"/>
            </a:schemeClr>
          </a:effectRef>
          <a:fontRef idx="minor">
            <a:schemeClr val="lt1"/>
          </a:fontRef>
        </p:style>
      </p:sp>
      <p:sp>
        <p:nvSpPr>
          <p:cNvPr id="16" name="椭圆 15"/>
          <p:cNvSpPr/>
          <p:nvPr/>
        </p:nvSpPr>
        <p:spPr>
          <a:xfrm>
            <a:off x="2192774" y="2614890"/>
            <a:ext cx="142075" cy="142075"/>
          </a:xfrm>
          <a:prstGeom prst="ellipse">
            <a:avLst/>
          </a:prstGeom>
        </p:spPr>
        <p:style>
          <a:lnRef idx="0">
            <a:schemeClr val="lt1">
              <a:hueOff val="0"/>
              <a:satOff val="0"/>
              <a:lumOff val="0"/>
              <a:alphaOff val="0"/>
            </a:schemeClr>
          </a:lnRef>
          <a:fillRef idx="3">
            <a:schemeClr val="accent3">
              <a:hueOff val="-2415697"/>
              <a:satOff val="-848"/>
              <a:lumOff val="-3573"/>
              <a:alphaOff val="0"/>
            </a:schemeClr>
          </a:fillRef>
          <a:effectRef idx="2">
            <a:schemeClr val="accent3">
              <a:hueOff val="-2415697"/>
              <a:satOff val="-848"/>
              <a:lumOff val="-3573"/>
              <a:alphaOff val="0"/>
            </a:schemeClr>
          </a:effectRef>
          <a:fontRef idx="minor">
            <a:schemeClr val="lt1"/>
          </a:fontRef>
        </p:style>
      </p:sp>
      <p:sp>
        <p:nvSpPr>
          <p:cNvPr id="17" name="椭圆 16"/>
          <p:cNvSpPr/>
          <p:nvPr/>
        </p:nvSpPr>
        <p:spPr>
          <a:xfrm>
            <a:off x="1158460" y="2197187"/>
            <a:ext cx="365338" cy="365338"/>
          </a:xfrm>
          <a:prstGeom prst="ellipse">
            <a:avLst/>
          </a:prstGeom>
        </p:spPr>
        <p:style>
          <a:lnRef idx="0">
            <a:schemeClr val="lt1">
              <a:hueOff val="0"/>
              <a:satOff val="0"/>
              <a:lumOff val="0"/>
              <a:alphaOff val="0"/>
            </a:schemeClr>
          </a:lnRef>
          <a:fillRef idx="3">
            <a:schemeClr val="accent3">
              <a:hueOff val="-2717660"/>
              <a:satOff val="-954"/>
              <a:lumOff val="-4019"/>
              <a:alphaOff val="0"/>
            </a:schemeClr>
          </a:fillRef>
          <a:effectRef idx="2">
            <a:schemeClr val="accent3">
              <a:hueOff val="-2717660"/>
              <a:satOff val="-954"/>
              <a:lumOff val="-4019"/>
              <a:alphaOff val="0"/>
            </a:schemeClr>
          </a:effectRef>
          <a:fontRef idx="minor">
            <a:schemeClr val="lt1"/>
          </a:fontRef>
        </p:style>
      </p:sp>
      <p:sp>
        <p:nvSpPr>
          <p:cNvPr id="18" name="椭圆 17"/>
          <p:cNvSpPr/>
          <p:nvPr/>
        </p:nvSpPr>
        <p:spPr>
          <a:xfrm>
            <a:off x="382726" y="2953031"/>
            <a:ext cx="142075" cy="142075"/>
          </a:xfrm>
          <a:prstGeom prst="ellipse">
            <a:avLst/>
          </a:prstGeom>
        </p:spPr>
        <p:style>
          <a:lnRef idx="0">
            <a:schemeClr val="lt1">
              <a:hueOff val="0"/>
              <a:satOff val="0"/>
              <a:lumOff val="0"/>
              <a:alphaOff val="0"/>
            </a:schemeClr>
          </a:lnRef>
          <a:fillRef idx="3">
            <a:schemeClr val="accent3">
              <a:hueOff val="-3019622"/>
              <a:satOff val="-1059"/>
              <a:lumOff val="-4466"/>
              <a:alphaOff val="0"/>
            </a:schemeClr>
          </a:fillRef>
          <a:effectRef idx="2">
            <a:schemeClr val="accent3">
              <a:hueOff val="-3019622"/>
              <a:satOff val="-1059"/>
              <a:lumOff val="-4466"/>
              <a:alphaOff val="0"/>
            </a:schemeClr>
          </a:effectRef>
          <a:fontRef idx="minor">
            <a:schemeClr val="lt1"/>
          </a:fontRef>
        </p:style>
      </p:sp>
      <p:sp>
        <p:nvSpPr>
          <p:cNvPr id="19" name="椭圆 18"/>
          <p:cNvSpPr/>
          <p:nvPr/>
        </p:nvSpPr>
        <p:spPr>
          <a:xfrm>
            <a:off x="502069" y="3132047"/>
            <a:ext cx="223262" cy="223262"/>
          </a:xfrm>
          <a:prstGeom prst="ellipse">
            <a:avLst/>
          </a:prstGeom>
        </p:spPr>
        <p:style>
          <a:lnRef idx="0">
            <a:schemeClr val="lt1">
              <a:hueOff val="0"/>
              <a:satOff val="0"/>
              <a:lumOff val="0"/>
              <a:alphaOff val="0"/>
            </a:schemeClr>
          </a:lnRef>
          <a:fillRef idx="3">
            <a:schemeClr val="accent3">
              <a:hueOff val="-3321584"/>
              <a:satOff val="-1165"/>
              <a:lumOff val="-4913"/>
              <a:alphaOff val="0"/>
            </a:schemeClr>
          </a:fillRef>
          <a:effectRef idx="2">
            <a:schemeClr val="accent3">
              <a:hueOff val="-3321584"/>
              <a:satOff val="-1165"/>
              <a:lumOff val="-4913"/>
              <a:alphaOff val="0"/>
            </a:schemeClr>
          </a:effectRef>
          <a:fontRef idx="minor">
            <a:schemeClr val="lt1"/>
          </a:fontRef>
        </p:style>
      </p:sp>
      <p:sp>
        <p:nvSpPr>
          <p:cNvPr id="20" name="椭圆 19"/>
          <p:cNvSpPr/>
          <p:nvPr/>
        </p:nvSpPr>
        <p:spPr>
          <a:xfrm>
            <a:off x="800429" y="3291172"/>
            <a:ext cx="324745" cy="324745"/>
          </a:xfrm>
          <a:prstGeom prst="ellipse">
            <a:avLst/>
          </a:prstGeom>
        </p:spPr>
        <p:style>
          <a:lnRef idx="0">
            <a:schemeClr val="lt1">
              <a:hueOff val="0"/>
              <a:satOff val="0"/>
              <a:lumOff val="0"/>
              <a:alphaOff val="0"/>
            </a:schemeClr>
          </a:lnRef>
          <a:fillRef idx="3">
            <a:schemeClr val="accent3">
              <a:hueOff val="-3623546"/>
              <a:satOff val="-1271"/>
              <a:lumOff val="-5359"/>
              <a:alphaOff val="0"/>
            </a:schemeClr>
          </a:fillRef>
          <a:effectRef idx="2">
            <a:schemeClr val="accent3">
              <a:hueOff val="-3623546"/>
              <a:satOff val="-1271"/>
              <a:lumOff val="-5359"/>
              <a:alphaOff val="0"/>
            </a:schemeClr>
          </a:effectRef>
          <a:fontRef idx="minor">
            <a:schemeClr val="lt1"/>
          </a:fontRef>
        </p:style>
      </p:sp>
      <p:sp>
        <p:nvSpPr>
          <p:cNvPr id="21" name="椭圆 20"/>
          <p:cNvSpPr/>
          <p:nvPr/>
        </p:nvSpPr>
        <p:spPr>
          <a:xfrm>
            <a:off x="1218132" y="3549750"/>
            <a:ext cx="142075" cy="142075"/>
          </a:xfrm>
          <a:prstGeom prst="ellipse">
            <a:avLst/>
          </a:prstGeom>
        </p:spPr>
        <p:style>
          <a:lnRef idx="0">
            <a:schemeClr val="lt1">
              <a:hueOff val="0"/>
              <a:satOff val="0"/>
              <a:lumOff val="0"/>
              <a:alphaOff val="0"/>
            </a:schemeClr>
          </a:lnRef>
          <a:fillRef idx="3">
            <a:schemeClr val="accent3">
              <a:hueOff val="-3925508"/>
              <a:satOff val="-1377"/>
              <a:lumOff val="-5806"/>
              <a:alphaOff val="0"/>
            </a:schemeClr>
          </a:fillRef>
          <a:effectRef idx="2">
            <a:schemeClr val="accent3">
              <a:hueOff val="-3925508"/>
              <a:satOff val="-1377"/>
              <a:lumOff val="-5806"/>
              <a:alphaOff val="0"/>
            </a:schemeClr>
          </a:effectRef>
          <a:fontRef idx="minor">
            <a:schemeClr val="lt1"/>
          </a:fontRef>
        </p:style>
      </p:sp>
      <p:sp>
        <p:nvSpPr>
          <p:cNvPr id="22" name="椭圆 21"/>
          <p:cNvSpPr/>
          <p:nvPr/>
        </p:nvSpPr>
        <p:spPr>
          <a:xfrm>
            <a:off x="1297695" y="3291172"/>
            <a:ext cx="223262" cy="223262"/>
          </a:xfrm>
          <a:prstGeom prst="ellipse">
            <a:avLst/>
          </a:prstGeom>
        </p:spPr>
        <p:style>
          <a:lnRef idx="0">
            <a:schemeClr val="lt1">
              <a:hueOff val="0"/>
              <a:satOff val="0"/>
              <a:lumOff val="0"/>
              <a:alphaOff val="0"/>
            </a:schemeClr>
          </a:lnRef>
          <a:fillRef idx="3">
            <a:schemeClr val="accent3">
              <a:hueOff val="-4227470"/>
              <a:satOff val="-1483"/>
              <a:lumOff val="-6253"/>
              <a:alphaOff val="0"/>
            </a:schemeClr>
          </a:fillRef>
          <a:effectRef idx="2">
            <a:schemeClr val="accent3">
              <a:hueOff val="-4227470"/>
              <a:satOff val="-1483"/>
              <a:lumOff val="-6253"/>
              <a:alphaOff val="0"/>
            </a:schemeClr>
          </a:effectRef>
          <a:fontRef idx="minor">
            <a:schemeClr val="lt1"/>
          </a:fontRef>
        </p:style>
      </p:sp>
      <p:sp>
        <p:nvSpPr>
          <p:cNvPr id="23" name="椭圆 22"/>
          <p:cNvSpPr/>
          <p:nvPr/>
        </p:nvSpPr>
        <p:spPr>
          <a:xfrm>
            <a:off x="1496601" y="3569641"/>
            <a:ext cx="142075" cy="142075"/>
          </a:xfrm>
          <a:prstGeom prst="ellipse">
            <a:avLst/>
          </a:prstGeom>
        </p:spPr>
        <p:style>
          <a:lnRef idx="0">
            <a:schemeClr val="lt1">
              <a:hueOff val="0"/>
              <a:satOff val="0"/>
              <a:lumOff val="0"/>
              <a:alphaOff val="0"/>
            </a:schemeClr>
          </a:lnRef>
          <a:fillRef idx="3">
            <a:schemeClr val="accent3">
              <a:hueOff val="-4529432"/>
              <a:satOff val="-1589"/>
              <a:lumOff val="-6699"/>
              <a:alphaOff val="0"/>
            </a:schemeClr>
          </a:fillRef>
          <a:effectRef idx="2">
            <a:schemeClr val="accent3">
              <a:hueOff val="-4529432"/>
              <a:satOff val="-1589"/>
              <a:lumOff val="-6699"/>
              <a:alphaOff val="0"/>
            </a:schemeClr>
          </a:effectRef>
          <a:fontRef idx="minor">
            <a:schemeClr val="lt1"/>
          </a:fontRef>
        </p:style>
      </p:sp>
      <p:sp>
        <p:nvSpPr>
          <p:cNvPr id="24" name="椭圆 23"/>
          <p:cNvSpPr/>
          <p:nvPr/>
        </p:nvSpPr>
        <p:spPr>
          <a:xfrm>
            <a:off x="1675617" y="3251391"/>
            <a:ext cx="324745" cy="324745"/>
          </a:xfrm>
          <a:prstGeom prst="ellipse">
            <a:avLst/>
          </a:prstGeom>
        </p:spPr>
        <p:style>
          <a:lnRef idx="0">
            <a:schemeClr val="lt1">
              <a:hueOff val="0"/>
              <a:satOff val="0"/>
              <a:lumOff val="0"/>
              <a:alphaOff val="0"/>
            </a:schemeClr>
          </a:lnRef>
          <a:fillRef idx="3">
            <a:schemeClr val="accent3">
              <a:hueOff val="-4831395"/>
              <a:satOff val="-1695"/>
              <a:lumOff val="-7146"/>
              <a:alphaOff val="0"/>
            </a:schemeClr>
          </a:fillRef>
          <a:effectRef idx="2">
            <a:schemeClr val="accent3">
              <a:hueOff val="-4831395"/>
              <a:satOff val="-1695"/>
              <a:lumOff val="-7146"/>
              <a:alphaOff val="0"/>
            </a:schemeClr>
          </a:effectRef>
          <a:fontRef idx="minor">
            <a:schemeClr val="lt1"/>
          </a:fontRef>
        </p:style>
      </p:sp>
      <p:sp>
        <p:nvSpPr>
          <p:cNvPr id="25" name="椭圆 24"/>
          <p:cNvSpPr/>
          <p:nvPr/>
        </p:nvSpPr>
        <p:spPr>
          <a:xfrm>
            <a:off x="2113211" y="3171828"/>
            <a:ext cx="223262" cy="223262"/>
          </a:xfrm>
          <a:prstGeom prst="ellipse">
            <a:avLst/>
          </a:prstGeom>
        </p:spPr>
        <p:style>
          <a:lnRef idx="0">
            <a:schemeClr val="lt1">
              <a:hueOff val="0"/>
              <a:satOff val="0"/>
              <a:lumOff val="0"/>
              <a:alphaOff val="0"/>
            </a:schemeClr>
          </a:lnRef>
          <a:fillRef idx="3">
            <a:schemeClr val="accent3">
              <a:hueOff val="-5133357"/>
              <a:satOff val="-1801"/>
              <a:lumOff val="-7592"/>
              <a:alphaOff val="0"/>
            </a:schemeClr>
          </a:fillRef>
          <a:effectRef idx="2">
            <a:schemeClr val="accent3">
              <a:hueOff val="-5133357"/>
              <a:satOff val="-1801"/>
              <a:lumOff val="-7592"/>
              <a:alphaOff val="0"/>
            </a:schemeClr>
          </a:effectRef>
          <a:fontRef idx="minor">
            <a:schemeClr val="lt1"/>
          </a:fontRef>
        </p:style>
      </p:sp>
      <p:sp>
        <p:nvSpPr>
          <p:cNvPr id="26" name="燕尾形 25"/>
          <p:cNvSpPr/>
          <p:nvPr/>
        </p:nvSpPr>
        <p:spPr>
          <a:xfrm flipH="1">
            <a:off x="2476151" y="2236637"/>
            <a:ext cx="655689" cy="1251782"/>
          </a:xfrm>
          <a:prstGeom prst="chevron">
            <a:avLst>
              <a:gd name="adj" fmla="val 62310"/>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7" name="任意多边形 26"/>
          <p:cNvSpPr/>
          <p:nvPr/>
        </p:nvSpPr>
        <p:spPr>
          <a:xfrm>
            <a:off x="3071788" y="1779662"/>
            <a:ext cx="1788244" cy="2289326"/>
          </a:xfrm>
          <a:custGeom>
            <a:avLst/>
            <a:gdLst>
              <a:gd name="connsiteX0" fmla="*/ 0 w 1788244"/>
              <a:gd name="connsiteY0" fmla="*/ 0 h 2289326"/>
              <a:gd name="connsiteX1" fmla="*/ 1788244 w 1788244"/>
              <a:gd name="connsiteY1" fmla="*/ 0 h 2289326"/>
              <a:gd name="connsiteX2" fmla="*/ 1788244 w 1788244"/>
              <a:gd name="connsiteY2" fmla="*/ 2289326 h 2289326"/>
              <a:gd name="connsiteX3" fmla="*/ 0 w 1788244"/>
              <a:gd name="connsiteY3" fmla="*/ 2289326 h 2289326"/>
              <a:gd name="connsiteX4" fmla="*/ 0 w 1788244"/>
              <a:gd name="connsiteY4" fmla="*/ 0 h 228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244" h="2289326">
                <a:moveTo>
                  <a:pt x="0" y="0"/>
                </a:moveTo>
                <a:lnTo>
                  <a:pt x="1788244" y="0"/>
                </a:lnTo>
                <a:lnTo>
                  <a:pt x="1788244" y="2289326"/>
                </a:lnTo>
                <a:lnTo>
                  <a:pt x="0" y="22893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lvl="0" algn="ctr" defTabSz="1244600">
              <a:lnSpc>
                <a:spcPct val="150000"/>
              </a:lnSpc>
              <a:spcBef>
                <a:spcPct val="0"/>
              </a:spcBef>
              <a:spcAft>
                <a:spcPct val="35000"/>
              </a:spcAft>
            </a:pPr>
            <a:r>
              <a:rPr lang="zh-CN" altLang="en-US" sz="2400" b="0" kern="1200" dirty="0" smtClean="0">
                <a:latin typeface="Arial Black" pitchFamily="34" charset="0"/>
              </a:rPr>
              <a:t>价值取向</a:t>
            </a:r>
            <a:endParaRPr lang="en-US" altLang="zh-CN" sz="2400" b="0" kern="1200" dirty="0" smtClean="0">
              <a:latin typeface="Arial Black" pitchFamily="34" charset="0"/>
            </a:endParaRPr>
          </a:p>
          <a:p>
            <a:pPr lvl="0" algn="ctr" defTabSz="1244600">
              <a:lnSpc>
                <a:spcPct val="150000"/>
              </a:lnSpc>
              <a:spcBef>
                <a:spcPct val="0"/>
              </a:spcBef>
              <a:spcAft>
                <a:spcPct val="35000"/>
              </a:spcAft>
            </a:pPr>
            <a:r>
              <a:rPr lang="zh-CN" altLang="en-US" sz="2400" b="0" kern="1200" dirty="0" smtClean="0">
                <a:latin typeface="Arial Black" pitchFamily="34" charset="0"/>
              </a:rPr>
              <a:t>思维方式</a:t>
            </a:r>
            <a:endParaRPr lang="en-US" altLang="zh-CN" sz="2400" b="0" kern="1200" dirty="0" smtClean="0">
              <a:latin typeface="Arial Black" pitchFamily="34" charset="0"/>
            </a:endParaRPr>
          </a:p>
          <a:p>
            <a:pPr lvl="0" algn="ctr" defTabSz="1244600">
              <a:lnSpc>
                <a:spcPct val="150000"/>
              </a:lnSpc>
              <a:spcBef>
                <a:spcPct val="0"/>
              </a:spcBef>
              <a:spcAft>
                <a:spcPct val="35000"/>
              </a:spcAft>
            </a:pPr>
            <a:r>
              <a:rPr lang="zh-CN" altLang="en-US" sz="2400" b="0" kern="1200" dirty="0" smtClean="0">
                <a:latin typeface="Arial Black" pitchFamily="34" charset="0"/>
              </a:rPr>
              <a:t>道德规范</a:t>
            </a:r>
            <a:endParaRPr lang="en-US" altLang="zh-CN" sz="2400" b="0" kern="1200" dirty="0" smtClean="0">
              <a:latin typeface="Arial Black" pitchFamily="34" charset="0"/>
            </a:endParaRPr>
          </a:p>
          <a:p>
            <a:pPr lvl="0" algn="ctr" defTabSz="1244600">
              <a:lnSpc>
                <a:spcPct val="150000"/>
              </a:lnSpc>
              <a:spcBef>
                <a:spcPct val="0"/>
              </a:spcBef>
              <a:spcAft>
                <a:spcPct val="35000"/>
              </a:spcAft>
            </a:pPr>
            <a:r>
              <a:rPr lang="zh-CN" altLang="en-US" sz="2400" b="0" kern="1200" dirty="0" smtClean="0">
                <a:latin typeface="Arial Black" pitchFamily="34" charset="0"/>
              </a:rPr>
              <a:t>精神气质</a:t>
            </a:r>
            <a:endParaRPr lang="zh-CN" altLang="en-US" sz="2400" b="0" kern="1200" dirty="0"/>
          </a:p>
        </p:txBody>
      </p:sp>
      <p:sp>
        <p:nvSpPr>
          <p:cNvPr id="28" name="燕尾形 27"/>
          <p:cNvSpPr/>
          <p:nvPr/>
        </p:nvSpPr>
        <p:spPr>
          <a:xfrm>
            <a:off x="4780407" y="2236637"/>
            <a:ext cx="655689" cy="1251782"/>
          </a:xfrm>
          <a:prstGeom prst="chevron">
            <a:avLst>
              <a:gd name="adj" fmla="val 62310"/>
            </a:avLst>
          </a:prstGeom>
        </p:spPr>
        <p:style>
          <a:lnRef idx="0">
            <a:schemeClr val="lt1">
              <a:hueOff val="0"/>
              <a:satOff val="0"/>
              <a:lumOff val="0"/>
              <a:alphaOff val="0"/>
            </a:schemeClr>
          </a:lnRef>
          <a:fillRef idx="3">
            <a:schemeClr val="accent3">
              <a:hueOff val="-5435319"/>
              <a:satOff val="-1907"/>
              <a:lumOff val="-8039"/>
              <a:alphaOff val="0"/>
            </a:schemeClr>
          </a:fillRef>
          <a:effectRef idx="2">
            <a:schemeClr val="accent3">
              <a:hueOff val="-5435319"/>
              <a:satOff val="-1907"/>
              <a:lumOff val="-8039"/>
              <a:alphaOff val="0"/>
            </a:schemeClr>
          </a:effectRef>
          <a:fontRef idx="minor">
            <a:schemeClr val="lt1"/>
          </a:fontRef>
        </p:style>
      </p:sp>
    </p:spTree>
    <p:extLst>
      <p:ext uri="{BB962C8B-B14F-4D97-AF65-F5344CB8AC3E}">
        <p14:creationId xmlns:p14="http://schemas.microsoft.com/office/powerpoint/2010/main" val="44837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anim calcmode="lin" valueType="num">
                                      <p:cBhvr>
                                        <p:cTn id="88" dur="1000" fill="hold"/>
                                        <p:tgtEl>
                                          <p:spTgt spid="22"/>
                                        </p:tgtEl>
                                        <p:attrNameLst>
                                          <p:attrName>ppt_x</p:attrName>
                                        </p:attrNameLst>
                                      </p:cBhvr>
                                      <p:tavLst>
                                        <p:tav tm="0">
                                          <p:val>
                                            <p:strVal val="#ppt_x"/>
                                          </p:val>
                                        </p:tav>
                                        <p:tav tm="100000">
                                          <p:val>
                                            <p:strVal val="#ppt_x"/>
                                          </p:val>
                                        </p:tav>
                                      </p:tavLst>
                                    </p:anim>
                                    <p:anim calcmode="lin" valueType="num">
                                      <p:cBhvr>
                                        <p:cTn id="89" dur="1000" fill="hold"/>
                                        <p:tgtEl>
                                          <p:spTgt spid="22"/>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1000"/>
                                        <p:tgtEl>
                                          <p:spTgt spid="23"/>
                                        </p:tgtEl>
                                      </p:cBhvr>
                                    </p:animEffect>
                                    <p:anim calcmode="lin" valueType="num">
                                      <p:cBhvr>
                                        <p:cTn id="93" dur="1000" fill="hold"/>
                                        <p:tgtEl>
                                          <p:spTgt spid="23"/>
                                        </p:tgtEl>
                                        <p:attrNameLst>
                                          <p:attrName>ppt_x</p:attrName>
                                        </p:attrNameLst>
                                      </p:cBhvr>
                                      <p:tavLst>
                                        <p:tav tm="0">
                                          <p:val>
                                            <p:strVal val="#ppt_x"/>
                                          </p:val>
                                        </p:tav>
                                        <p:tav tm="100000">
                                          <p:val>
                                            <p:strVal val="#ppt_x"/>
                                          </p:val>
                                        </p:tav>
                                      </p:tavLst>
                                    </p:anim>
                                    <p:anim calcmode="lin" valueType="num">
                                      <p:cBhvr>
                                        <p:cTn id="94" dur="1000" fill="hold"/>
                                        <p:tgtEl>
                                          <p:spTgt spid="2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1000" fill="hold"/>
                                        <p:tgtEl>
                                          <p:spTgt spid="2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1000"/>
                                        <p:tgtEl>
                                          <p:spTgt spid="25"/>
                                        </p:tgtEl>
                                      </p:cBhvr>
                                    </p:animEffect>
                                    <p:anim calcmode="lin" valueType="num">
                                      <p:cBhvr>
                                        <p:cTn id="103" dur="1000" fill="hold"/>
                                        <p:tgtEl>
                                          <p:spTgt spid="25"/>
                                        </p:tgtEl>
                                        <p:attrNameLst>
                                          <p:attrName>ppt_x</p:attrName>
                                        </p:attrNameLst>
                                      </p:cBhvr>
                                      <p:tavLst>
                                        <p:tav tm="0">
                                          <p:val>
                                            <p:strVal val="#ppt_x"/>
                                          </p:val>
                                        </p:tav>
                                        <p:tav tm="100000">
                                          <p:val>
                                            <p:strVal val="#ppt_x"/>
                                          </p:val>
                                        </p:tav>
                                      </p:tavLst>
                                    </p:anim>
                                    <p:anim calcmode="lin" valueType="num">
                                      <p:cBhvr>
                                        <p:cTn id="104" dur="1000" fill="hold"/>
                                        <p:tgtEl>
                                          <p:spTgt spid="25"/>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1000"/>
                                        <p:tgtEl>
                                          <p:spTgt spid="26"/>
                                        </p:tgtEl>
                                      </p:cBhvr>
                                    </p:animEffect>
                                    <p:anim calcmode="lin" valueType="num">
                                      <p:cBhvr>
                                        <p:cTn id="108" dur="1000" fill="hold"/>
                                        <p:tgtEl>
                                          <p:spTgt spid="26"/>
                                        </p:tgtEl>
                                        <p:attrNameLst>
                                          <p:attrName>ppt_x</p:attrName>
                                        </p:attrNameLst>
                                      </p:cBhvr>
                                      <p:tavLst>
                                        <p:tav tm="0">
                                          <p:val>
                                            <p:strVal val="#ppt_x"/>
                                          </p:val>
                                        </p:tav>
                                        <p:tav tm="100000">
                                          <p:val>
                                            <p:strVal val="#ppt_x"/>
                                          </p:val>
                                        </p:tav>
                                      </p:tavLst>
                                    </p:anim>
                                    <p:anim calcmode="lin" valueType="num">
                                      <p:cBhvr>
                                        <p:cTn id="109" dur="1000" fill="hold"/>
                                        <p:tgtEl>
                                          <p:spTgt spid="26"/>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1000"/>
                                        <p:tgtEl>
                                          <p:spTgt spid="27"/>
                                        </p:tgtEl>
                                      </p:cBhvr>
                                    </p:animEffect>
                                    <p:anim calcmode="lin" valueType="num">
                                      <p:cBhvr>
                                        <p:cTn id="113" dur="1000" fill="hold"/>
                                        <p:tgtEl>
                                          <p:spTgt spid="27"/>
                                        </p:tgtEl>
                                        <p:attrNameLst>
                                          <p:attrName>ppt_x</p:attrName>
                                        </p:attrNameLst>
                                      </p:cBhvr>
                                      <p:tavLst>
                                        <p:tav tm="0">
                                          <p:val>
                                            <p:strVal val="#ppt_x"/>
                                          </p:val>
                                        </p:tav>
                                        <p:tav tm="100000">
                                          <p:val>
                                            <p:strVal val="#ppt_x"/>
                                          </p:val>
                                        </p:tav>
                                      </p:tavLst>
                                    </p:anim>
                                    <p:anim calcmode="lin" valueType="num">
                                      <p:cBhvr>
                                        <p:cTn id="114" dur="1000" fill="hold"/>
                                        <p:tgtEl>
                                          <p:spTgt spid="27"/>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1000"/>
                                        <p:tgtEl>
                                          <p:spTgt spid="28"/>
                                        </p:tgtEl>
                                      </p:cBhvr>
                                    </p:animEffect>
                                    <p:anim calcmode="lin" valueType="num">
                                      <p:cBhvr>
                                        <p:cTn id="118" dur="1000" fill="hold"/>
                                        <p:tgtEl>
                                          <p:spTgt spid="28"/>
                                        </p:tgtEl>
                                        <p:attrNameLst>
                                          <p:attrName>ppt_x</p:attrName>
                                        </p:attrNameLst>
                                      </p:cBhvr>
                                      <p:tavLst>
                                        <p:tav tm="0">
                                          <p:val>
                                            <p:strVal val="#ppt_x"/>
                                          </p:val>
                                        </p:tav>
                                        <p:tav tm="100000">
                                          <p:val>
                                            <p:strVal val="#ppt_x"/>
                                          </p:val>
                                        </p:tav>
                                      </p:tavLst>
                                    </p:anim>
                                    <p:anim calcmode="lin" valueType="num">
                                      <p:cBhvr>
                                        <p:cTn id="1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（二）作为历史文化的国家</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1076170400"/>
              </p:ext>
            </p:extLst>
          </p:nvPr>
        </p:nvGraphicFramePr>
        <p:xfrm>
          <a:off x="431925" y="991642"/>
          <a:ext cx="8280151" cy="3596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79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graphicFrame>
        <p:nvGraphicFramePr>
          <p:cNvPr id="3" name="内容占位符 4"/>
          <p:cNvGraphicFramePr>
            <a:graphicFrameLocks/>
          </p:cNvGraphicFramePr>
          <p:nvPr>
            <p:extLst>
              <p:ext uri="{D42A27DB-BD31-4B8C-83A1-F6EECF244321}">
                <p14:modId xmlns:p14="http://schemas.microsoft.com/office/powerpoint/2010/main" val="3034513076"/>
              </p:ext>
            </p:extLst>
          </p:nvPr>
        </p:nvGraphicFramePr>
        <p:xfrm>
          <a:off x="755514" y="1203598"/>
          <a:ext cx="7632972" cy="343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45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graphicFrame>
        <p:nvGraphicFramePr>
          <p:cNvPr id="3" name="内容占位符 4"/>
          <p:cNvGraphicFramePr>
            <a:graphicFrameLocks/>
          </p:cNvGraphicFramePr>
          <p:nvPr>
            <p:extLst>
              <p:ext uri="{D42A27DB-BD31-4B8C-83A1-F6EECF244321}">
                <p14:modId xmlns:p14="http://schemas.microsoft.com/office/powerpoint/2010/main" val="2984301884"/>
              </p:ext>
            </p:extLst>
          </p:nvPr>
        </p:nvGraphicFramePr>
        <p:xfrm>
          <a:off x="755514" y="1203598"/>
          <a:ext cx="7632972" cy="343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702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graphicFrame>
        <p:nvGraphicFramePr>
          <p:cNvPr id="3" name="内容占位符 4"/>
          <p:cNvGraphicFramePr>
            <a:graphicFrameLocks/>
          </p:cNvGraphicFramePr>
          <p:nvPr>
            <p:extLst>
              <p:ext uri="{D42A27DB-BD31-4B8C-83A1-F6EECF244321}">
                <p14:modId xmlns:p14="http://schemas.microsoft.com/office/powerpoint/2010/main" val="2140320887"/>
              </p:ext>
            </p:extLst>
          </p:nvPr>
        </p:nvGraphicFramePr>
        <p:xfrm>
          <a:off x="755514" y="1203598"/>
          <a:ext cx="7632972" cy="343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69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横卷形 2"/>
          <p:cNvSpPr/>
          <p:nvPr/>
        </p:nvSpPr>
        <p:spPr>
          <a:xfrm>
            <a:off x="611560" y="771550"/>
            <a:ext cx="7920880" cy="3960440"/>
          </a:xfrm>
          <a:prstGeom prst="horizontalScroll">
            <a:avLst>
              <a:gd name="adj" fmla="val 11314"/>
            </a:avLst>
          </a:prstGeom>
          <a:blipFill dpi="0" rotWithShape="1">
            <a:blip r:embed="rId2">
              <a:alphaModFix amt="35000"/>
            </a:blip>
            <a:srcRect/>
            <a:tile tx="0" ty="0" sx="100000" sy="100000" flip="none" algn="tl"/>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400" dirty="0">
                <a:solidFill>
                  <a:schemeClr val="tx1"/>
                </a:solidFill>
                <a:latin typeface="华文行楷" panose="02010800040101010101" pitchFamily="2" charset="-122"/>
                <a:ea typeface="华文行楷" panose="02010800040101010101" pitchFamily="2" charset="-122"/>
              </a:rPr>
              <a:t> </a:t>
            </a:r>
            <a:r>
              <a:rPr lang="zh-CN" altLang="en-US" sz="2400" dirty="0" smtClean="0">
                <a:solidFill>
                  <a:schemeClr val="tx1"/>
                </a:solidFill>
                <a:latin typeface="华文行楷" panose="02010800040101010101" pitchFamily="2" charset="-122"/>
                <a:ea typeface="华文行楷" panose="02010800040101010101" pitchFamily="2" charset="-122"/>
              </a:rPr>
              <a:t>        中国</a:t>
            </a:r>
            <a:r>
              <a:rPr lang="zh-CN" altLang="en-US" sz="2400" dirty="0">
                <a:solidFill>
                  <a:schemeClr val="tx1"/>
                </a:solidFill>
                <a:latin typeface="华文行楷" panose="02010800040101010101" pitchFamily="2" charset="-122"/>
                <a:ea typeface="华文行楷" panose="02010800040101010101" pitchFamily="2" charset="-122"/>
              </a:rPr>
              <a:t>的革命是伟大的，但革命以后的路程更长，工作更伟大，更艰苦。这一点现在就必须向党内讲明白，务必使同志们继续地保持谦虚、谨慎、不骄、不躁的作风，务必使同志们继续地保持艰苦奋斗的作风。我们有批评和自我批评这个马克思列宁主义的武器。我们能够去掉不良作风，保持优良作风。</a:t>
            </a:r>
          </a:p>
        </p:txBody>
      </p:sp>
    </p:spTree>
    <p:extLst>
      <p:ext uri="{BB962C8B-B14F-4D97-AF65-F5344CB8AC3E}">
        <p14:creationId xmlns:p14="http://schemas.microsoft.com/office/powerpoint/2010/main" val="396154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graphicFrame>
        <p:nvGraphicFramePr>
          <p:cNvPr id="3" name="内容占位符 4"/>
          <p:cNvGraphicFramePr>
            <a:graphicFrameLocks/>
          </p:cNvGraphicFramePr>
          <p:nvPr>
            <p:extLst>
              <p:ext uri="{D42A27DB-BD31-4B8C-83A1-F6EECF244321}">
                <p14:modId xmlns:p14="http://schemas.microsoft.com/office/powerpoint/2010/main" val="2472577725"/>
              </p:ext>
            </p:extLst>
          </p:nvPr>
        </p:nvGraphicFramePr>
        <p:xfrm>
          <a:off x="755514" y="1203598"/>
          <a:ext cx="7632972" cy="343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084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graphicFrame>
        <p:nvGraphicFramePr>
          <p:cNvPr id="3" name="内容占位符 4"/>
          <p:cNvGraphicFramePr>
            <a:graphicFrameLocks/>
          </p:cNvGraphicFramePr>
          <p:nvPr>
            <p:extLst>
              <p:ext uri="{D42A27DB-BD31-4B8C-83A1-F6EECF244321}">
                <p14:modId xmlns:p14="http://schemas.microsoft.com/office/powerpoint/2010/main" val="2167550995"/>
              </p:ext>
            </p:extLst>
          </p:nvPr>
        </p:nvGraphicFramePr>
        <p:xfrm>
          <a:off x="755514" y="1203598"/>
          <a:ext cx="7632972" cy="343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43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graphicFrame>
        <p:nvGraphicFramePr>
          <p:cNvPr id="3" name="内容占位符 4"/>
          <p:cNvGraphicFramePr>
            <a:graphicFrameLocks/>
          </p:cNvGraphicFramePr>
          <p:nvPr>
            <p:extLst>
              <p:ext uri="{D42A27DB-BD31-4B8C-83A1-F6EECF244321}">
                <p14:modId xmlns:p14="http://schemas.microsoft.com/office/powerpoint/2010/main" val="2208981528"/>
              </p:ext>
            </p:extLst>
          </p:nvPr>
        </p:nvGraphicFramePr>
        <p:xfrm>
          <a:off x="755514" y="1203598"/>
          <a:ext cx="7632972" cy="343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20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graphicFrame>
        <p:nvGraphicFramePr>
          <p:cNvPr id="3" name="内容占位符 4"/>
          <p:cNvGraphicFramePr>
            <a:graphicFrameLocks/>
          </p:cNvGraphicFramePr>
          <p:nvPr>
            <p:extLst>
              <p:ext uri="{D42A27DB-BD31-4B8C-83A1-F6EECF244321}">
                <p14:modId xmlns:p14="http://schemas.microsoft.com/office/powerpoint/2010/main" val="1675950258"/>
              </p:ext>
            </p:extLst>
          </p:nvPr>
        </p:nvGraphicFramePr>
        <p:xfrm>
          <a:off x="755514" y="1203598"/>
          <a:ext cx="7632972" cy="343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604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横卷形 2"/>
          <p:cNvSpPr/>
          <p:nvPr/>
        </p:nvSpPr>
        <p:spPr>
          <a:xfrm>
            <a:off x="611560" y="771550"/>
            <a:ext cx="7920880" cy="3960440"/>
          </a:xfrm>
          <a:prstGeom prst="horizontalScroll">
            <a:avLst>
              <a:gd name="adj" fmla="val 11314"/>
            </a:avLst>
          </a:prstGeom>
          <a:blipFill dpi="0" rotWithShape="1">
            <a:blip r:embed="rId2">
              <a:alphaModFix amt="35000"/>
            </a:blip>
            <a:srcRect/>
            <a:tile tx="0" ty="0" sx="100000" sy="100000" flip="none" algn="tl"/>
          </a:bli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700" dirty="0" smtClean="0">
                <a:solidFill>
                  <a:schemeClr val="tx1"/>
                </a:solidFill>
                <a:latin typeface="华文行楷" panose="02010800040101010101" pitchFamily="2" charset="-122"/>
                <a:ea typeface="华文行楷" panose="02010800040101010101" pitchFamily="2" charset="-122"/>
              </a:rPr>
              <a:t>        三峡移民舍小家为国家作出了重大贡献，同时也抓住机遇发展了自己。伟大的三峡移民精神，将伴随着三峡工程永远鼓舞着华夏儿女，脚踏实地去实现中华民族最光明的伟业。</a:t>
            </a:r>
            <a:endParaRPr lang="zh-CN" altLang="en-US" sz="2700" dirty="0">
              <a:solidFill>
                <a:schemeClr val="tx1"/>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20872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a:t>十、爱国主义旗帜下如何弘扬时代精神？</a:t>
            </a:r>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7663506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92275" y="244317"/>
            <a:ext cx="7128198" cy="487203"/>
          </a:xfrm>
        </p:spPr>
        <p:txBody>
          <a:bodyPr/>
          <a:lstStyle/>
          <a:p>
            <a:r>
              <a:rPr lang="zh-CN" altLang="en-US" dirty="0"/>
              <a:t>（三）作为“自然”概念的国家</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2329680286"/>
              </p:ext>
            </p:extLst>
          </p:nvPr>
        </p:nvGraphicFramePr>
        <p:xfrm>
          <a:off x="431925" y="991642"/>
          <a:ext cx="8280151" cy="3596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522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时代精神</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12400306"/>
              </p:ext>
            </p:extLst>
          </p:nvPr>
        </p:nvGraphicFramePr>
        <p:xfrm>
          <a:off x="468313" y="992188"/>
          <a:ext cx="8208143" cy="3667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C:\Users\pengzhongya\AppData\Local\Microsoft\Windows\Temporary Internet Files\Content.IE5\TFC0N1FA\MC900439350[1].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3055268"/>
            <a:ext cx="2088232"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2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32E29465-85F5-4AD8-AC28-EF6D978D2EBC}"/>
                                            </p:graphicEl>
                                          </p:spTgt>
                                        </p:tgtEl>
                                        <p:attrNameLst>
                                          <p:attrName>style.visibility</p:attrName>
                                        </p:attrNameLst>
                                      </p:cBhvr>
                                      <p:to>
                                        <p:strVal val="visible"/>
                                      </p:to>
                                    </p:set>
                                    <p:animEffect transition="in" filter="wipe(left)">
                                      <p:cBhvr>
                                        <p:cTn id="7" dur="500"/>
                                        <p:tgtEl>
                                          <p:spTgt spid="6">
                                            <p:graphicEl>
                                              <a:dgm id="{32E29465-85F5-4AD8-AC28-EF6D978D2EBC}"/>
                                            </p:graphic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left)">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graphicEl>
                                              <a:dgm id="{7061CD79-6DC4-43F6-9A60-1592708A89B7}"/>
                                            </p:graphicEl>
                                          </p:spTgt>
                                        </p:tgtEl>
                                        <p:attrNameLst>
                                          <p:attrName>style.visibility</p:attrName>
                                        </p:attrNameLst>
                                      </p:cBhvr>
                                      <p:to>
                                        <p:strVal val="visible"/>
                                      </p:to>
                                    </p:set>
                                    <p:animEffect transition="in" filter="wipe(left)">
                                      <p:cBhvr>
                                        <p:cTn id="15" dur="500"/>
                                        <p:tgtEl>
                                          <p:spTgt spid="6">
                                            <p:graphicEl>
                                              <a:dgm id="{7061CD79-6DC4-43F6-9A60-1592708A89B7}"/>
                                            </p:graphic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graphicEl>
                                              <a:dgm id="{2A40D65C-3F04-4E55-A0BD-68E79A5D43C9}"/>
                                            </p:graphicEl>
                                          </p:spTgt>
                                        </p:tgtEl>
                                        <p:attrNameLst>
                                          <p:attrName>style.visibility</p:attrName>
                                        </p:attrNameLst>
                                      </p:cBhvr>
                                      <p:to>
                                        <p:strVal val="visible"/>
                                      </p:to>
                                    </p:set>
                                    <p:animEffect transition="in" filter="wipe(left)">
                                      <p:cBhvr>
                                        <p:cTn id="18" dur="500"/>
                                        <p:tgtEl>
                                          <p:spTgt spid="6">
                                            <p:graphicEl>
                                              <a:dgm id="{2A40D65C-3F04-4E55-A0BD-68E79A5D43C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graphicEl>
                                              <a:dgm id="{9F5BD997-4FB0-47E7-B9DC-FCDB037DF841}"/>
                                            </p:graphicEl>
                                          </p:spTgt>
                                        </p:tgtEl>
                                        <p:attrNameLst>
                                          <p:attrName>style.visibility</p:attrName>
                                        </p:attrNameLst>
                                      </p:cBhvr>
                                      <p:to>
                                        <p:strVal val="visible"/>
                                      </p:to>
                                    </p:set>
                                    <p:animEffect transition="in" filter="wipe(left)">
                                      <p:cBhvr>
                                        <p:cTn id="23" dur="500"/>
                                        <p:tgtEl>
                                          <p:spTgt spid="6">
                                            <p:graphicEl>
                                              <a:dgm id="{9F5BD997-4FB0-47E7-B9DC-FCDB037DF841}"/>
                                            </p:graphic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
                                            <p:graphicEl>
                                              <a:dgm id="{58C7F3BC-FA35-489D-8810-88CA76B29560}"/>
                                            </p:graphicEl>
                                          </p:spTgt>
                                        </p:tgtEl>
                                        <p:attrNameLst>
                                          <p:attrName>style.visibility</p:attrName>
                                        </p:attrNameLst>
                                      </p:cBhvr>
                                      <p:to>
                                        <p:strVal val="visible"/>
                                      </p:to>
                                    </p:set>
                                    <p:animEffect transition="in" filter="wipe(left)">
                                      <p:cBhvr>
                                        <p:cTn id="26" dur="500"/>
                                        <p:tgtEl>
                                          <p:spTgt spid="6">
                                            <p:graphicEl>
                                              <a:dgm id="{58C7F3BC-FA35-489D-8810-88CA76B29560}"/>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graphicEl>
                                              <a:dgm id="{D50F827E-22EB-4B68-A70D-D57B5CF0A515}"/>
                                            </p:graphicEl>
                                          </p:spTgt>
                                        </p:tgtEl>
                                        <p:attrNameLst>
                                          <p:attrName>style.visibility</p:attrName>
                                        </p:attrNameLst>
                                      </p:cBhvr>
                                      <p:to>
                                        <p:strVal val="visible"/>
                                      </p:to>
                                    </p:set>
                                    <p:animEffect transition="in" filter="wipe(left)">
                                      <p:cBhvr>
                                        <p:cTn id="31" dur="500"/>
                                        <p:tgtEl>
                                          <p:spTgt spid="6">
                                            <p:graphicEl>
                                              <a:dgm id="{D50F827E-22EB-4B68-A70D-D57B5CF0A515}"/>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
                                            <p:graphicEl>
                                              <a:dgm id="{69F1117E-C7CD-409F-B85E-E895C68D04B9}"/>
                                            </p:graphicEl>
                                          </p:spTgt>
                                        </p:tgtEl>
                                        <p:attrNameLst>
                                          <p:attrName>style.visibility</p:attrName>
                                        </p:attrNameLst>
                                      </p:cBhvr>
                                      <p:to>
                                        <p:strVal val="visible"/>
                                      </p:to>
                                    </p:set>
                                    <p:animEffect transition="in" filter="wipe(left)">
                                      <p:cBhvr>
                                        <p:cTn id="34" dur="500"/>
                                        <p:tgtEl>
                                          <p:spTgt spid="6">
                                            <p:graphicEl>
                                              <a:dgm id="{69F1117E-C7CD-409F-B85E-E895C68D04B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
                                            <p:graphicEl>
                                              <a:dgm id="{B3DB9C0C-9CFD-458A-8A91-FEA357A00662}"/>
                                            </p:graphicEl>
                                          </p:spTgt>
                                        </p:tgtEl>
                                        <p:attrNameLst>
                                          <p:attrName>style.visibility</p:attrName>
                                        </p:attrNameLst>
                                      </p:cBhvr>
                                      <p:to>
                                        <p:strVal val="visible"/>
                                      </p:to>
                                    </p:set>
                                    <p:animEffect transition="in" filter="wipe(left)">
                                      <p:cBhvr>
                                        <p:cTn id="39" dur="500"/>
                                        <p:tgtEl>
                                          <p:spTgt spid="6">
                                            <p:graphicEl>
                                              <a:dgm id="{B3DB9C0C-9CFD-458A-8A91-FEA357A00662}"/>
                                            </p:graphic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
                                            <p:graphicEl>
                                              <a:dgm id="{93A3983D-C074-4E60-A7D6-0B78E1927D4A}"/>
                                            </p:graphicEl>
                                          </p:spTgt>
                                        </p:tgtEl>
                                        <p:attrNameLst>
                                          <p:attrName>style.visibility</p:attrName>
                                        </p:attrNameLst>
                                      </p:cBhvr>
                                      <p:to>
                                        <p:strVal val="visible"/>
                                      </p:to>
                                    </p:set>
                                    <p:animEffect transition="in" filter="wipe(left)">
                                      <p:cBhvr>
                                        <p:cTn id="42" dur="500"/>
                                        <p:tgtEl>
                                          <p:spTgt spid="6">
                                            <p:graphicEl>
                                              <a:dgm id="{93A3983D-C074-4E60-A7D6-0B78E1927D4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graphicEl>
                                              <a:dgm id="{70B9C7AD-019F-4869-9465-A5109FF1C945}"/>
                                            </p:graphicEl>
                                          </p:spTgt>
                                        </p:tgtEl>
                                        <p:attrNameLst>
                                          <p:attrName>style.visibility</p:attrName>
                                        </p:attrNameLst>
                                      </p:cBhvr>
                                      <p:to>
                                        <p:strVal val="visible"/>
                                      </p:to>
                                    </p:set>
                                    <p:animEffect transition="in" filter="wipe(left)">
                                      <p:cBhvr>
                                        <p:cTn id="47" dur="500"/>
                                        <p:tgtEl>
                                          <p:spTgt spid="6">
                                            <p:graphicEl>
                                              <a:dgm id="{70B9C7AD-019F-4869-9465-A5109FF1C945}"/>
                                            </p:graphic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6">
                                            <p:graphicEl>
                                              <a:dgm id="{E25C6FC1-568A-4B43-9D55-9AD7D14AA525}"/>
                                            </p:graphicEl>
                                          </p:spTgt>
                                        </p:tgtEl>
                                        <p:attrNameLst>
                                          <p:attrName>style.visibility</p:attrName>
                                        </p:attrNameLst>
                                      </p:cBhvr>
                                      <p:to>
                                        <p:strVal val="visible"/>
                                      </p:to>
                                    </p:set>
                                    <p:animEffect transition="in" filter="wipe(left)">
                                      <p:cBhvr>
                                        <p:cTn id="50" dur="500"/>
                                        <p:tgtEl>
                                          <p:spTgt spid="6">
                                            <p:graphicEl>
                                              <a:dgm id="{E25C6FC1-568A-4B43-9D55-9AD7D14AA52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改革创新</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595200650"/>
              </p:ext>
            </p:extLst>
          </p:nvPr>
        </p:nvGraphicFramePr>
        <p:xfrm>
          <a:off x="234156" y="915566"/>
          <a:ext cx="8675688" cy="4151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32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ECC23ECB-4F40-4479-8520-80EE90871FCE}"/>
                                            </p:graphicEl>
                                          </p:spTgt>
                                        </p:tgtEl>
                                        <p:attrNameLst>
                                          <p:attrName>style.visibility</p:attrName>
                                        </p:attrNameLst>
                                      </p:cBhvr>
                                      <p:to>
                                        <p:strVal val="visible"/>
                                      </p:to>
                                    </p:set>
                                    <p:animEffect transition="in" filter="wipe(left)">
                                      <p:cBhvr>
                                        <p:cTn id="7" dur="500"/>
                                        <p:tgtEl>
                                          <p:spTgt spid="6">
                                            <p:graphicEl>
                                              <a:dgm id="{ECC23ECB-4F40-4479-8520-80EE90871FC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72A12273-71AD-445C-A2C1-D46AE196C487}"/>
                                            </p:graphicEl>
                                          </p:spTgt>
                                        </p:tgtEl>
                                        <p:attrNameLst>
                                          <p:attrName>style.visibility</p:attrName>
                                        </p:attrNameLst>
                                      </p:cBhvr>
                                      <p:to>
                                        <p:strVal val="visible"/>
                                      </p:to>
                                    </p:set>
                                    <p:animEffect transition="in" filter="wipe(left)">
                                      <p:cBhvr>
                                        <p:cTn id="12" dur="500"/>
                                        <p:tgtEl>
                                          <p:spTgt spid="6">
                                            <p:graphicEl>
                                              <a:dgm id="{72A12273-71AD-445C-A2C1-D46AE196C487}"/>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graphicEl>
                                              <a:dgm id="{B5BA62E1-332B-4135-A76F-FB9B034D75B8}"/>
                                            </p:graphicEl>
                                          </p:spTgt>
                                        </p:tgtEl>
                                        <p:attrNameLst>
                                          <p:attrName>style.visibility</p:attrName>
                                        </p:attrNameLst>
                                      </p:cBhvr>
                                      <p:to>
                                        <p:strVal val="visible"/>
                                      </p:to>
                                    </p:set>
                                    <p:animEffect transition="in" filter="wipe(left)">
                                      <p:cBhvr>
                                        <p:cTn id="15" dur="500"/>
                                        <p:tgtEl>
                                          <p:spTgt spid="6">
                                            <p:graphicEl>
                                              <a:dgm id="{B5BA62E1-332B-4135-A76F-FB9B034D75B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graphicEl>
                                              <a:dgm id="{558D9BAF-1E37-4DAA-AEB3-70856EB05514}"/>
                                            </p:graphicEl>
                                          </p:spTgt>
                                        </p:tgtEl>
                                        <p:attrNameLst>
                                          <p:attrName>style.visibility</p:attrName>
                                        </p:attrNameLst>
                                      </p:cBhvr>
                                      <p:to>
                                        <p:strVal val="visible"/>
                                      </p:to>
                                    </p:set>
                                    <p:animEffect transition="in" filter="wipe(left)">
                                      <p:cBhvr>
                                        <p:cTn id="20" dur="500"/>
                                        <p:tgtEl>
                                          <p:spTgt spid="6">
                                            <p:graphicEl>
                                              <a:dgm id="{558D9BAF-1E37-4DAA-AEB3-70856EB05514}"/>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graphicEl>
                                              <a:dgm id="{7FFC1302-F813-48D8-A0CB-47D147C224FA}"/>
                                            </p:graphicEl>
                                          </p:spTgt>
                                        </p:tgtEl>
                                        <p:attrNameLst>
                                          <p:attrName>style.visibility</p:attrName>
                                        </p:attrNameLst>
                                      </p:cBhvr>
                                      <p:to>
                                        <p:strVal val="visible"/>
                                      </p:to>
                                    </p:set>
                                    <p:animEffect transition="in" filter="wipe(left)">
                                      <p:cBhvr>
                                        <p:cTn id="23" dur="500"/>
                                        <p:tgtEl>
                                          <p:spTgt spid="6">
                                            <p:graphicEl>
                                              <a:dgm id="{7FFC1302-F813-48D8-A0CB-47D147C224F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graphicEl>
                                              <a:dgm id="{8EA9E3F2-B841-4F49-B807-9B6DB0798A01}"/>
                                            </p:graphicEl>
                                          </p:spTgt>
                                        </p:tgtEl>
                                        <p:attrNameLst>
                                          <p:attrName>style.visibility</p:attrName>
                                        </p:attrNameLst>
                                      </p:cBhvr>
                                      <p:to>
                                        <p:strVal val="visible"/>
                                      </p:to>
                                    </p:set>
                                    <p:animEffect transition="in" filter="wipe(left)">
                                      <p:cBhvr>
                                        <p:cTn id="28" dur="500"/>
                                        <p:tgtEl>
                                          <p:spTgt spid="6">
                                            <p:graphicEl>
                                              <a:dgm id="{8EA9E3F2-B841-4F49-B807-9B6DB0798A01}"/>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
                                            <p:graphicEl>
                                              <a:dgm id="{7A487AF6-EDC2-4EC3-B3EF-D0444D0CEA46}"/>
                                            </p:graphicEl>
                                          </p:spTgt>
                                        </p:tgtEl>
                                        <p:attrNameLst>
                                          <p:attrName>style.visibility</p:attrName>
                                        </p:attrNameLst>
                                      </p:cBhvr>
                                      <p:to>
                                        <p:strVal val="visible"/>
                                      </p:to>
                                    </p:set>
                                    <p:animEffect transition="in" filter="wipe(left)">
                                      <p:cBhvr>
                                        <p:cTn id="31" dur="500"/>
                                        <p:tgtEl>
                                          <p:spTgt spid="6">
                                            <p:graphicEl>
                                              <a:dgm id="{7A487AF6-EDC2-4EC3-B3EF-D0444D0CEA4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graphicEl>
                                              <a:dgm id="{231C58FC-1F93-4E2C-9266-5EA3258A50F0}"/>
                                            </p:graphicEl>
                                          </p:spTgt>
                                        </p:tgtEl>
                                        <p:attrNameLst>
                                          <p:attrName>style.visibility</p:attrName>
                                        </p:attrNameLst>
                                      </p:cBhvr>
                                      <p:to>
                                        <p:strVal val="visible"/>
                                      </p:to>
                                    </p:set>
                                    <p:animEffect transition="in" filter="wipe(left)">
                                      <p:cBhvr>
                                        <p:cTn id="36" dur="500"/>
                                        <p:tgtEl>
                                          <p:spTgt spid="6">
                                            <p:graphicEl>
                                              <a:dgm id="{231C58FC-1F93-4E2C-9266-5EA3258A50F0}"/>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
                                            <p:graphicEl>
                                              <a:dgm id="{B463010E-A750-4A77-9391-543EF7113FF7}"/>
                                            </p:graphicEl>
                                          </p:spTgt>
                                        </p:tgtEl>
                                        <p:attrNameLst>
                                          <p:attrName>style.visibility</p:attrName>
                                        </p:attrNameLst>
                                      </p:cBhvr>
                                      <p:to>
                                        <p:strVal val="visible"/>
                                      </p:to>
                                    </p:set>
                                    <p:animEffect transition="in" filter="wipe(left)">
                                      <p:cBhvr>
                                        <p:cTn id="39" dur="500"/>
                                        <p:tgtEl>
                                          <p:spTgt spid="6">
                                            <p:graphicEl>
                                              <a:dgm id="{B463010E-A750-4A77-9391-543EF7113FF7}"/>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
                                            <p:graphicEl>
                                              <a:dgm id="{57D0DC59-B550-41C9-9B3A-888AE3D4D76E}"/>
                                            </p:graphicEl>
                                          </p:spTgt>
                                        </p:tgtEl>
                                        <p:attrNameLst>
                                          <p:attrName>style.visibility</p:attrName>
                                        </p:attrNameLst>
                                      </p:cBhvr>
                                      <p:to>
                                        <p:strVal val="visible"/>
                                      </p:to>
                                    </p:set>
                                    <p:animEffect transition="in" filter="wipe(left)">
                                      <p:cBhvr>
                                        <p:cTn id="44" dur="500"/>
                                        <p:tgtEl>
                                          <p:spTgt spid="6">
                                            <p:graphicEl>
                                              <a:dgm id="{57D0DC59-B550-41C9-9B3A-888AE3D4D76E}"/>
                                            </p:graphic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
                                            <p:graphicEl>
                                              <a:dgm id="{433F486A-EA9C-4155-9316-5865EA023036}"/>
                                            </p:graphicEl>
                                          </p:spTgt>
                                        </p:tgtEl>
                                        <p:attrNameLst>
                                          <p:attrName>style.visibility</p:attrName>
                                        </p:attrNameLst>
                                      </p:cBhvr>
                                      <p:to>
                                        <p:strVal val="visible"/>
                                      </p:to>
                                    </p:set>
                                    <p:animEffect transition="in" filter="wipe(left)">
                                      <p:cBhvr>
                                        <p:cTn id="47" dur="500"/>
                                        <p:tgtEl>
                                          <p:spTgt spid="6">
                                            <p:graphicEl>
                                              <a:dgm id="{433F486A-EA9C-4155-9316-5865EA02303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graphicEl>
                                              <a:dgm id="{4AADE398-527E-4516-BBAB-0E93936E476A}"/>
                                            </p:graphicEl>
                                          </p:spTgt>
                                        </p:tgtEl>
                                        <p:attrNameLst>
                                          <p:attrName>style.visibility</p:attrName>
                                        </p:attrNameLst>
                                      </p:cBhvr>
                                      <p:to>
                                        <p:strVal val="visible"/>
                                      </p:to>
                                    </p:set>
                                    <p:animEffect transition="in" filter="wipe(left)">
                                      <p:cBhvr>
                                        <p:cTn id="52" dur="500"/>
                                        <p:tgtEl>
                                          <p:spTgt spid="6">
                                            <p:graphicEl>
                                              <a:dgm id="{4AADE398-527E-4516-BBAB-0E93936E476A}"/>
                                            </p:graphic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
                                            <p:graphicEl>
                                              <a:dgm id="{67DBD66B-7319-4122-B0B1-D17D14A4E325}"/>
                                            </p:graphicEl>
                                          </p:spTgt>
                                        </p:tgtEl>
                                        <p:attrNameLst>
                                          <p:attrName>style.visibility</p:attrName>
                                        </p:attrNameLst>
                                      </p:cBhvr>
                                      <p:to>
                                        <p:strVal val="visible"/>
                                      </p:to>
                                    </p:set>
                                    <p:animEffect transition="in" filter="wipe(left)">
                                      <p:cBhvr>
                                        <p:cTn id="55" dur="500"/>
                                        <p:tgtEl>
                                          <p:spTgt spid="6">
                                            <p:graphicEl>
                                              <a:dgm id="{67DBD66B-7319-4122-B0B1-D17D14A4E325}"/>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
                                            <p:graphicEl>
                                              <a:dgm id="{3D143D45-8A7A-4A47-AFD5-C4B22BAD58E7}"/>
                                            </p:graphicEl>
                                          </p:spTgt>
                                        </p:tgtEl>
                                        <p:attrNameLst>
                                          <p:attrName>style.visibility</p:attrName>
                                        </p:attrNameLst>
                                      </p:cBhvr>
                                      <p:to>
                                        <p:strVal val="visible"/>
                                      </p:to>
                                    </p:set>
                                    <p:animEffect transition="in" filter="wipe(left)">
                                      <p:cBhvr>
                                        <p:cTn id="60" dur="500"/>
                                        <p:tgtEl>
                                          <p:spTgt spid="6">
                                            <p:graphicEl>
                                              <a:dgm id="{3D143D45-8A7A-4A47-AFD5-C4B22BAD58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63159057"/>
              </p:ext>
            </p:extLst>
          </p:nvPr>
        </p:nvGraphicFramePr>
        <p:xfrm>
          <a:off x="323529" y="991642"/>
          <a:ext cx="8424936" cy="3812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descr="C:\Users\pengzhongya\AppData\Local\Microsoft\Windows\Temporary Internet Files\Content.IE5\MU4FYFXI\MP900448360[1].jpg"/>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 b="36489"/>
          <a:stretch/>
        </p:blipFill>
        <p:spPr bwMode="auto">
          <a:xfrm>
            <a:off x="-180528" y="2283718"/>
            <a:ext cx="4296871" cy="256106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改革创新的核心</a:t>
            </a:r>
            <a:endParaRPr lang="zh-CN" altLang="en-US" dirty="0"/>
          </a:p>
        </p:txBody>
      </p:sp>
    </p:spTree>
    <p:extLst>
      <p:ext uri="{BB962C8B-B14F-4D97-AF65-F5344CB8AC3E}">
        <p14:creationId xmlns:p14="http://schemas.microsoft.com/office/powerpoint/2010/main" val="79494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B326FF6A-090C-45FD-B9EB-B259D5076433}"/>
                                            </p:graphicEl>
                                          </p:spTgt>
                                        </p:tgtEl>
                                        <p:attrNameLst>
                                          <p:attrName>style.visibility</p:attrName>
                                        </p:attrNameLst>
                                      </p:cBhvr>
                                      <p:to>
                                        <p:strVal val="visible"/>
                                      </p:to>
                                    </p:set>
                                    <p:animEffect transition="in" filter="fade">
                                      <p:cBhvr>
                                        <p:cTn id="7" dur="500"/>
                                        <p:tgtEl>
                                          <p:spTgt spid="6">
                                            <p:graphicEl>
                                              <a:dgm id="{B326FF6A-090C-45FD-B9EB-B259D5076433}"/>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9AF7DC6E-E7F9-4B11-A7BF-55DF1DA92D5F}"/>
                                            </p:graphicEl>
                                          </p:spTgt>
                                        </p:tgtEl>
                                        <p:attrNameLst>
                                          <p:attrName>style.visibility</p:attrName>
                                        </p:attrNameLst>
                                      </p:cBhvr>
                                      <p:to>
                                        <p:strVal val="visible"/>
                                      </p:to>
                                    </p:set>
                                    <p:animEffect transition="in" filter="fade">
                                      <p:cBhvr>
                                        <p:cTn id="15" dur="500"/>
                                        <p:tgtEl>
                                          <p:spTgt spid="6">
                                            <p:graphicEl>
                                              <a:dgm id="{9AF7DC6E-E7F9-4B11-A7BF-55DF1DA92D5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DB101948-C1DD-4B17-8129-CFD29B3A6568}"/>
                                            </p:graphicEl>
                                          </p:spTgt>
                                        </p:tgtEl>
                                        <p:attrNameLst>
                                          <p:attrName>style.visibility</p:attrName>
                                        </p:attrNameLst>
                                      </p:cBhvr>
                                      <p:to>
                                        <p:strVal val="visible"/>
                                      </p:to>
                                    </p:set>
                                    <p:animEffect transition="in" filter="fade">
                                      <p:cBhvr>
                                        <p:cTn id="20" dur="500"/>
                                        <p:tgtEl>
                                          <p:spTgt spid="6">
                                            <p:graphicEl>
                                              <a:dgm id="{DB101948-C1DD-4B17-8129-CFD29B3A6568}"/>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graphicEl>
                                              <a:dgm id="{B0A014BB-C44F-45ED-8A3A-7CEEBD80071A}"/>
                                            </p:graphicEl>
                                          </p:spTgt>
                                        </p:tgtEl>
                                        <p:attrNameLst>
                                          <p:attrName>style.visibility</p:attrName>
                                        </p:attrNameLst>
                                      </p:cBhvr>
                                      <p:to>
                                        <p:strVal val="visible"/>
                                      </p:to>
                                    </p:set>
                                    <p:animEffect transition="in" filter="fade">
                                      <p:cBhvr>
                                        <p:cTn id="25" dur="500"/>
                                        <p:tgtEl>
                                          <p:spTgt spid="6">
                                            <p:graphicEl>
                                              <a:dgm id="{B0A014BB-C44F-45ED-8A3A-7CEEBD80071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a:t>十一、我们如何做忠实的爱国者</a:t>
            </a:r>
            <a:r>
              <a:rPr lang="zh-CN" altLang="en-US" dirty="0" smtClean="0"/>
              <a:t>？</a:t>
            </a:r>
            <a:endParaRPr lang="zh-CN" altLang="en-US" dirty="0"/>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18663996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（一）自觉维护国家利益</a:t>
            </a:r>
            <a:endParaRPr lang="zh-CN" altLang="en-US" dirty="0"/>
          </a:p>
        </p:txBody>
      </p:sp>
      <p:graphicFrame>
        <p:nvGraphicFramePr>
          <p:cNvPr id="8" name="内容占位符 3"/>
          <p:cNvGraphicFramePr>
            <a:graphicFrameLocks/>
          </p:cNvGraphicFramePr>
          <p:nvPr>
            <p:extLst>
              <p:ext uri="{D42A27DB-BD31-4B8C-83A1-F6EECF244321}">
                <p14:modId xmlns:p14="http://schemas.microsoft.com/office/powerpoint/2010/main" val="49891576"/>
              </p:ext>
            </p:extLst>
          </p:nvPr>
        </p:nvGraphicFramePr>
        <p:xfrm>
          <a:off x="503740" y="1275606"/>
          <a:ext cx="8136520"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26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2274" y="244317"/>
            <a:ext cx="7272213" cy="487203"/>
          </a:xfrm>
        </p:spPr>
        <p:txBody>
          <a:bodyPr/>
          <a:lstStyle/>
          <a:p>
            <a:r>
              <a:rPr lang="zh-CN" altLang="en-US" dirty="0"/>
              <a:t>（二）促进民族团结和祖国统一</a:t>
            </a:r>
          </a:p>
        </p:txBody>
      </p:sp>
      <p:graphicFrame>
        <p:nvGraphicFramePr>
          <p:cNvPr id="3" name="内容占位符 3"/>
          <p:cNvGraphicFramePr>
            <a:graphicFrameLocks/>
          </p:cNvGraphicFramePr>
          <p:nvPr>
            <p:extLst>
              <p:ext uri="{D42A27DB-BD31-4B8C-83A1-F6EECF244321}">
                <p14:modId xmlns:p14="http://schemas.microsoft.com/office/powerpoint/2010/main" val="2295163261"/>
              </p:ext>
            </p:extLst>
          </p:nvPr>
        </p:nvGraphicFramePr>
        <p:xfrm>
          <a:off x="827584" y="987574"/>
          <a:ext cx="7488832" cy="1836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4" descr="book_7ef6bbd7-a2c6-403a-8904-5b37f5aeec6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3728" y="3060574"/>
            <a:ext cx="1656184" cy="18154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5" descr="xinsrc_5620302212125312894517"/>
          <p:cNvPicPr>
            <a:picLocks noChangeAspect="1" noChangeArrowheads="1"/>
          </p:cNvPicPr>
          <p:nvPr/>
        </p:nvPicPr>
        <p:blipFill rotWithShape="1">
          <a:blip r:embed="rId8">
            <a:extLst>
              <a:ext uri="{28A0092B-C50C-407E-A947-70E740481C1C}">
                <a14:useLocalDpi xmlns:a14="http://schemas.microsoft.com/office/drawing/2010/main" val="0"/>
              </a:ext>
            </a:extLst>
          </a:blip>
          <a:srcRect b="12216"/>
          <a:stretch/>
        </p:blipFill>
        <p:spPr bwMode="auto">
          <a:xfrm>
            <a:off x="4499992" y="3029066"/>
            <a:ext cx="3406775" cy="19189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49" charset="-122"/>
              </a:rPr>
              <a:t>（三）增强</a:t>
            </a:r>
            <a:r>
              <a:rPr lang="zh-CN" altLang="en-US" dirty="0">
                <a:latin typeface="黑体" pitchFamily="49" charset="-122"/>
              </a:rPr>
              <a:t>国防观念</a:t>
            </a:r>
            <a:endParaRPr lang="zh-CN" altLang="en-US" dirty="0"/>
          </a:p>
        </p:txBody>
      </p:sp>
      <p:sp>
        <p:nvSpPr>
          <p:cNvPr id="3" name="内容占位符 2"/>
          <p:cNvSpPr>
            <a:spLocks noGrp="1"/>
          </p:cNvSpPr>
          <p:nvPr>
            <p:ph idx="1"/>
          </p:nvPr>
        </p:nvSpPr>
        <p:spPr>
          <a:xfrm>
            <a:off x="468313" y="987574"/>
            <a:ext cx="8229600" cy="3394710"/>
          </a:xfrm>
        </p:spPr>
        <p:txBody>
          <a:bodyPr/>
          <a:lstStyle/>
          <a:p>
            <a:r>
              <a:rPr lang="zh-CN" altLang="en-US" b="1" dirty="0"/>
              <a:t>增强国防是新时期爱国主义的重要内容</a:t>
            </a:r>
            <a:br>
              <a:rPr lang="zh-CN" altLang="en-US" b="1" dirty="0"/>
            </a:br>
            <a:endParaRPr lang="zh-CN" altLang="en-US" dirty="0"/>
          </a:p>
        </p:txBody>
      </p:sp>
      <p:graphicFrame>
        <p:nvGraphicFramePr>
          <p:cNvPr id="5" name="图示 4"/>
          <p:cNvGraphicFramePr/>
          <p:nvPr>
            <p:extLst>
              <p:ext uri="{D42A27DB-BD31-4B8C-83A1-F6EECF244321}">
                <p14:modId xmlns:p14="http://schemas.microsoft.com/office/powerpoint/2010/main" val="655290609"/>
              </p:ext>
            </p:extLst>
          </p:nvPr>
        </p:nvGraphicFramePr>
        <p:xfrm>
          <a:off x="827584" y="1635646"/>
          <a:ext cx="7488832" cy="3507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36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4F3EA74-EDE6-4E9B-9360-D88DB9F8B23A}"/>
                                            </p:graphicEl>
                                          </p:spTgt>
                                        </p:tgtEl>
                                        <p:attrNameLst>
                                          <p:attrName>style.visibility</p:attrName>
                                        </p:attrNameLst>
                                      </p:cBhvr>
                                      <p:to>
                                        <p:strVal val="visible"/>
                                      </p:to>
                                    </p:set>
                                    <p:animEffect transition="in" filter="fade">
                                      <p:cBhvr>
                                        <p:cTn id="12" dur="500"/>
                                        <p:tgtEl>
                                          <p:spTgt spid="5">
                                            <p:graphicEl>
                                              <a:dgm id="{84F3EA74-EDE6-4E9B-9360-D88DB9F8B23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834ACC4C-8B5E-4672-9380-DF3467B8F608}"/>
                                            </p:graphicEl>
                                          </p:spTgt>
                                        </p:tgtEl>
                                        <p:attrNameLst>
                                          <p:attrName>style.visibility</p:attrName>
                                        </p:attrNameLst>
                                      </p:cBhvr>
                                      <p:to>
                                        <p:strVal val="visible"/>
                                      </p:to>
                                    </p:set>
                                    <p:animEffect transition="in" filter="fade">
                                      <p:cBhvr>
                                        <p:cTn id="15" dur="500"/>
                                        <p:tgtEl>
                                          <p:spTgt spid="5">
                                            <p:graphicEl>
                                              <a:dgm id="{834ACC4C-8B5E-4672-9380-DF3467B8F60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CEFE2F6D-AA90-454F-919A-DB57FF6F42BB}"/>
                                            </p:graphicEl>
                                          </p:spTgt>
                                        </p:tgtEl>
                                        <p:attrNameLst>
                                          <p:attrName>style.visibility</p:attrName>
                                        </p:attrNameLst>
                                      </p:cBhvr>
                                      <p:to>
                                        <p:strVal val="visible"/>
                                      </p:to>
                                    </p:set>
                                    <p:animEffect transition="in" filter="fade">
                                      <p:cBhvr>
                                        <p:cTn id="18" dur="500"/>
                                        <p:tgtEl>
                                          <p:spTgt spid="5">
                                            <p:graphicEl>
                                              <a:dgm id="{CEFE2F6D-AA90-454F-919A-DB57FF6F42B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B73B6FAF-F917-4647-AC3C-0832D16A8231}"/>
                                            </p:graphicEl>
                                          </p:spTgt>
                                        </p:tgtEl>
                                        <p:attrNameLst>
                                          <p:attrName>style.visibility</p:attrName>
                                        </p:attrNameLst>
                                      </p:cBhvr>
                                      <p:to>
                                        <p:strVal val="visible"/>
                                      </p:to>
                                    </p:set>
                                    <p:animEffect transition="in" filter="fade">
                                      <p:cBhvr>
                                        <p:cTn id="21" dur="500"/>
                                        <p:tgtEl>
                                          <p:spTgt spid="5">
                                            <p:graphicEl>
                                              <a:dgm id="{B73B6FAF-F917-4647-AC3C-0832D16A8231}"/>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3BDFE587-9EF1-4A4E-8DF7-D74A2D8916FC}"/>
                                            </p:graphicEl>
                                          </p:spTgt>
                                        </p:tgtEl>
                                        <p:attrNameLst>
                                          <p:attrName>style.visibility</p:attrName>
                                        </p:attrNameLst>
                                      </p:cBhvr>
                                      <p:to>
                                        <p:strVal val="visible"/>
                                      </p:to>
                                    </p:set>
                                    <p:animEffect transition="in" filter="fade">
                                      <p:cBhvr>
                                        <p:cTn id="26" dur="500"/>
                                        <p:tgtEl>
                                          <p:spTgt spid="5">
                                            <p:graphicEl>
                                              <a:dgm id="{3BDFE587-9EF1-4A4E-8DF7-D74A2D8916F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E4CCC96A-9493-429F-9C8F-D95847EC6DCB}"/>
                                            </p:graphicEl>
                                          </p:spTgt>
                                        </p:tgtEl>
                                        <p:attrNameLst>
                                          <p:attrName>style.visibility</p:attrName>
                                        </p:attrNameLst>
                                      </p:cBhvr>
                                      <p:to>
                                        <p:strVal val="visible"/>
                                      </p:to>
                                    </p:set>
                                    <p:animEffect transition="in" filter="fade">
                                      <p:cBhvr>
                                        <p:cTn id="29" dur="500"/>
                                        <p:tgtEl>
                                          <p:spTgt spid="5">
                                            <p:graphicEl>
                                              <a:dgm id="{E4CCC96A-9493-429F-9C8F-D95847EC6DC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F3445771-45EB-4F1A-A5AF-318446AA729D}"/>
                                            </p:graphicEl>
                                          </p:spTgt>
                                        </p:tgtEl>
                                        <p:attrNameLst>
                                          <p:attrName>style.visibility</p:attrName>
                                        </p:attrNameLst>
                                      </p:cBhvr>
                                      <p:to>
                                        <p:strVal val="visible"/>
                                      </p:to>
                                    </p:set>
                                    <p:animEffect transition="in" filter="fade">
                                      <p:cBhvr>
                                        <p:cTn id="32" dur="500"/>
                                        <p:tgtEl>
                                          <p:spTgt spid="5">
                                            <p:graphicEl>
                                              <a:dgm id="{F3445771-45EB-4F1A-A5AF-318446AA729D}"/>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0D321BD6-09D7-4C8F-9665-A8C5883F60B8}"/>
                                            </p:graphicEl>
                                          </p:spTgt>
                                        </p:tgtEl>
                                        <p:attrNameLst>
                                          <p:attrName>style.visibility</p:attrName>
                                        </p:attrNameLst>
                                      </p:cBhvr>
                                      <p:to>
                                        <p:strVal val="visible"/>
                                      </p:to>
                                    </p:set>
                                    <p:animEffect transition="in" filter="fade">
                                      <p:cBhvr>
                                        <p:cTn id="35" dur="500"/>
                                        <p:tgtEl>
                                          <p:spTgt spid="5">
                                            <p:graphicEl>
                                              <a:dgm id="{0D321BD6-09D7-4C8F-9665-A8C5883F60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uiExpand="1">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（四）以</a:t>
            </a:r>
            <a:r>
              <a:rPr lang="zh-CN" altLang="en-US" dirty="0"/>
              <a:t>振兴中华为己任</a:t>
            </a:r>
          </a:p>
        </p:txBody>
      </p:sp>
      <p:graphicFrame>
        <p:nvGraphicFramePr>
          <p:cNvPr id="4" name="图示 3"/>
          <p:cNvGraphicFramePr/>
          <p:nvPr>
            <p:extLst>
              <p:ext uri="{D42A27DB-BD31-4B8C-83A1-F6EECF244321}">
                <p14:modId xmlns:p14="http://schemas.microsoft.com/office/powerpoint/2010/main" val="2052817519"/>
              </p:ext>
            </p:extLst>
          </p:nvPr>
        </p:nvGraphicFramePr>
        <p:xfrm>
          <a:off x="359694" y="987574"/>
          <a:ext cx="8424613" cy="3869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196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0F9ABCC4-2114-421B-B1F4-B3252BD24548}"/>
                                            </p:graphicEl>
                                          </p:spTgt>
                                        </p:tgtEl>
                                        <p:attrNameLst>
                                          <p:attrName>style.visibility</p:attrName>
                                        </p:attrNameLst>
                                      </p:cBhvr>
                                      <p:to>
                                        <p:strVal val="visible"/>
                                      </p:to>
                                    </p:set>
                                    <p:animEffect transition="in" filter="wipe(left)">
                                      <p:cBhvr>
                                        <p:cTn id="7" dur="500"/>
                                        <p:tgtEl>
                                          <p:spTgt spid="4">
                                            <p:graphicEl>
                                              <a:dgm id="{0F9ABCC4-2114-421B-B1F4-B3252BD2454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C0EAA028-68A8-44DC-801C-93AD3E8A5502}"/>
                                            </p:graphicEl>
                                          </p:spTgt>
                                        </p:tgtEl>
                                        <p:attrNameLst>
                                          <p:attrName>style.visibility</p:attrName>
                                        </p:attrNameLst>
                                      </p:cBhvr>
                                      <p:to>
                                        <p:strVal val="visible"/>
                                      </p:to>
                                    </p:set>
                                    <p:animEffect transition="in" filter="wipe(left)">
                                      <p:cBhvr>
                                        <p:cTn id="12" dur="500"/>
                                        <p:tgtEl>
                                          <p:spTgt spid="4">
                                            <p:graphicEl>
                                              <a:dgm id="{C0EAA028-68A8-44DC-801C-93AD3E8A550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graphicEl>
                                              <a:dgm id="{3748B1DC-15E5-407A-9CF7-6DFB1AB3A823}"/>
                                            </p:graphicEl>
                                          </p:spTgt>
                                        </p:tgtEl>
                                        <p:attrNameLst>
                                          <p:attrName>style.visibility</p:attrName>
                                        </p:attrNameLst>
                                      </p:cBhvr>
                                      <p:to>
                                        <p:strVal val="visible"/>
                                      </p:to>
                                    </p:set>
                                    <p:animEffect transition="in" filter="wipe(left)">
                                      <p:cBhvr>
                                        <p:cTn id="17" dur="500"/>
                                        <p:tgtEl>
                                          <p:spTgt spid="4">
                                            <p:graphicEl>
                                              <a:dgm id="{3748B1DC-15E5-407A-9CF7-6DFB1AB3A8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思考空间</a:t>
            </a:r>
          </a:p>
        </p:txBody>
      </p:sp>
      <p:pic>
        <p:nvPicPr>
          <p:cNvPr id="3" name="Picture 2" descr="C:\Users\pengzhongya\AppData\Local\Microsoft\Windows\Temporary Internet Files\Content.IE5\FVZGT46M\MC9000787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1119539"/>
            <a:ext cx="1622425" cy="35404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347864" y="1403152"/>
            <a:ext cx="5184576" cy="3046988"/>
          </a:xfrm>
          <a:prstGeom prst="rect">
            <a:avLst/>
          </a:prstGeom>
        </p:spPr>
        <p:txBody>
          <a:bodyPr wrap="square">
            <a:spAutoFit/>
          </a:bodyPr>
          <a:lstStyle/>
          <a:p>
            <a:r>
              <a:rPr lang="en-US" altLang="zh-CN" sz="2400" dirty="0" smtClean="0">
                <a:latin typeface="+mn-ea"/>
                <a:ea typeface="+mn-ea"/>
              </a:rPr>
              <a:t>1.</a:t>
            </a:r>
            <a:r>
              <a:rPr lang="zh-CN" altLang="en-US" sz="2400" dirty="0" smtClean="0">
                <a:latin typeface="+mn-ea"/>
                <a:ea typeface="+mn-ea"/>
              </a:rPr>
              <a:t>怎样</a:t>
            </a:r>
            <a:r>
              <a:rPr lang="zh-CN" altLang="en-US" sz="2400" dirty="0">
                <a:latin typeface="+mn-ea"/>
                <a:ea typeface="+mn-ea"/>
              </a:rPr>
              <a:t>继承和发扬中华民族的爱国主义优良传统？</a:t>
            </a:r>
          </a:p>
          <a:p>
            <a:endParaRPr lang="zh-CN" altLang="en-US" sz="2400" dirty="0">
              <a:latin typeface="+mn-ea"/>
              <a:ea typeface="+mn-ea"/>
            </a:endParaRPr>
          </a:p>
          <a:p>
            <a:r>
              <a:rPr lang="en-US" altLang="zh-CN" sz="2400" dirty="0" smtClean="0">
                <a:latin typeface="+mn-ea"/>
                <a:ea typeface="+mn-ea"/>
              </a:rPr>
              <a:t>2.</a:t>
            </a:r>
            <a:r>
              <a:rPr lang="zh-CN" altLang="en-US" sz="2400" dirty="0" smtClean="0">
                <a:latin typeface="+mn-ea"/>
                <a:ea typeface="+mn-ea"/>
              </a:rPr>
              <a:t>如何</a:t>
            </a:r>
            <a:r>
              <a:rPr lang="zh-CN" altLang="en-US" sz="2400" dirty="0">
                <a:latin typeface="+mn-ea"/>
                <a:ea typeface="+mn-ea"/>
              </a:rPr>
              <a:t>理解和弘扬以爱国主义为核心的民族精神？</a:t>
            </a:r>
          </a:p>
          <a:p>
            <a:endParaRPr lang="zh-CN" altLang="en-US" sz="2400" dirty="0">
              <a:latin typeface="+mn-ea"/>
              <a:ea typeface="+mn-ea"/>
            </a:endParaRPr>
          </a:p>
          <a:p>
            <a:r>
              <a:rPr lang="en-US" altLang="zh-CN" sz="2400" dirty="0" smtClean="0">
                <a:latin typeface="+mn-ea"/>
                <a:ea typeface="+mn-ea"/>
              </a:rPr>
              <a:t>3.</a:t>
            </a:r>
            <a:r>
              <a:rPr lang="zh-CN" altLang="en-US" sz="2400" dirty="0" smtClean="0">
                <a:latin typeface="+mn-ea"/>
                <a:ea typeface="+mn-ea"/>
              </a:rPr>
              <a:t>如何</a:t>
            </a:r>
            <a:r>
              <a:rPr lang="zh-CN" altLang="en-US" sz="2400" dirty="0">
                <a:latin typeface="+mn-ea"/>
                <a:ea typeface="+mn-ea"/>
              </a:rPr>
              <a:t>理解和弘扬以改革创新为核心的时代精神？</a:t>
            </a:r>
          </a:p>
        </p:txBody>
      </p:sp>
    </p:spTree>
    <p:extLst>
      <p:ext uri="{BB962C8B-B14F-4D97-AF65-F5344CB8AC3E}">
        <p14:creationId xmlns:p14="http://schemas.microsoft.com/office/powerpoint/2010/main" val="329450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left)">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42" name="WordArt 4"/>
          <p:cNvSpPr>
            <a:spLocks noChangeArrowheads="1" noChangeShapeType="1" noTextEdit="1"/>
          </p:cNvSpPr>
          <p:nvPr/>
        </p:nvSpPr>
        <p:spPr bwMode="auto">
          <a:xfrm>
            <a:off x="3506788" y="4066223"/>
            <a:ext cx="2794000" cy="514350"/>
          </a:xfrm>
          <a:prstGeom prst="rect">
            <a:avLst/>
          </a:prstGeom>
        </p:spPr>
        <p:txBody>
          <a:bodyPr wrap="none" fromWordArt="1">
            <a:prstTxWarp prst="textPlain">
              <a:avLst>
                <a:gd name="adj" fmla="val 50000"/>
              </a:avLst>
            </a:prstTxWarp>
          </a:bodyPr>
          <a:lstStyle/>
          <a:p>
            <a:pPr algn="ctr"/>
            <a:r>
              <a:rPr lang="zh-CN" altLang="en-US" sz="3600" b="1" kern="10">
                <a:ln w="12700">
                  <a:solidFill>
                    <a:srgbClr val="FFFFFF"/>
                  </a:solidFill>
                  <a:round/>
                  <a:headEnd/>
                  <a:tailEnd/>
                </a:ln>
                <a:solidFill>
                  <a:srgbClr val="000000"/>
                </a:solidFill>
                <a:effectLst>
                  <a:outerShdw dist="17961" dir="2700000" algn="ctr" rotWithShape="0">
                    <a:srgbClr val="FFFFFF"/>
                  </a:outerShdw>
                </a:effectLst>
                <a:latin typeface="微软雅黑"/>
                <a:ea typeface="微软雅黑"/>
              </a:rPr>
              <a:t>谢谢观赏！</a:t>
            </a:r>
          </a:p>
        </p:txBody>
      </p:sp>
      <p:sp>
        <p:nvSpPr>
          <p:cNvPr id="10243" name="WordArt 5"/>
          <p:cNvSpPr>
            <a:spLocks noChangeArrowheads="1" noChangeShapeType="1" noTextEdit="1"/>
          </p:cNvSpPr>
          <p:nvPr/>
        </p:nvSpPr>
        <p:spPr bwMode="auto">
          <a:xfrm>
            <a:off x="3984625" y="4709160"/>
            <a:ext cx="1728788" cy="260033"/>
          </a:xfrm>
          <a:prstGeom prst="rect">
            <a:avLst/>
          </a:prstGeom>
        </p:spPr>
        <p:txBody>
          <a:bodyPr wrap="none" fromWordArt="1">
            <a:prstTxWarp prst="textPlain">
              <a:avLst>
                <a:gd name="adj" fmla="val 50000"/>
              </a:avLst>
            </a:prstTxWarp>
          </a:bodyPr>
          <a:lstStyle/>
          <a:p>
            <a:pPr algn="ctr"/>
            <a:r>
              <a:rPr lang="en-US" altLang="zh-CN" sz="3600" b="1" kern="10">
                <a:ln w="12700">
                  <a:solidFill>
                    <a:srgbClr val="FFFFFF"/>
                  </a:solidFill>
                  <a:round/>
                  <a:headEnd/>
                  <a:tailEnd/>
                </a:ln>
                <a:solidFill>
                  <a:srgbClr val="000000"/>
                </a:solidFill>
                <a:effectLst>
                  <a:outerShdw dist="17961" dir="2700000" algn="ctr" rotWithShape="0">
                    <a:srgbClr val="FFFFFF"/>
                  </a:outerShdw>
                </a:effectLst>
                <a:latin typeface="Arial"/>
                <a:cs typeface="Arial"/>
              </a:rPr>
              <a:t>Thanks!</a:t>
            </a:r>
            <a:endParaRPr lang="zh-CN" altLang="en-US" sz="3600" b="1" kern="10">
              <a:ln w="12700">
                <a:solidFill>
                  <a:srgbClr val="FFFFFF"/>
                </a:solidFill>
                <a:round/>
                <a:headEnd/>
                <a:tailEnd/>
              </a:ln>
              <a:solidFill>
                <a:srgbClr val="000000"/>
              </a:solidFill>
              <a:effectLst>
                <a:outerShdw dist="17961" dir="2700000" algn="ctr" rotWithShape="0">
                  <a:srgbClr val="FFFFFF"/>
                </a:outerShdw>
              </a:effectLst>
              <a:latin typeface="Arial"/>
              <a:cs typeface="Arial"/>
            </a:endParaRPr>
          </a:p>
        </p:txBody>
      </p:sp>
    </p:spTree>
    <p:extLst>
      <p:ext uri="{BB962C8B-B14F-4D97-AF65-F5344CB8AC3E}">
        <p14:creationId xmlns:p14="http://schemas.microsoft.com/office/powerpoint/2010/main" val="7392271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a:t>二</a:t>
            </a:r>
            <a:r>
              <a:rPr lang="zh-CN" altLang="en-US" dirty="0" smtClean="0"/>
              <a:t>、</a:t>
            </a:r>
            <a:r>
              <a:rPr lang="zh-CN" altLang="en-US" dirty="0"/>
              <a:t>什么是爱国？</a:t>
            </a:r>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1372939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爱国的定义</a:t>
            </a:r>
            <a:endParaRPr lang="zh-CN" altLang="en-US" dirty="0"/>
          </a:p>
        </p:txBody>
      </p:sp>
      <p:graphicFrame>
        <p:nvGraphicFramePr>
          <p:cNvPr id="4" name="内容占位符 3"/>
          <p:cNvGraphicFramePr>
            <a:graphicFrameLocks/>
          </p:cNvGraphicFramePr>
          <p:nvPr>
            <p:extLst>
              <p:ext uri="{D42A27DB-BD31-4B8C-83A1-F6EECF244321}">
                <p14:modId xmlns:p14="http://schemas.microsoft.com/office/powerpoint/2010/main" val="1014952054"/>
              </p:ext>
            </p:extLst>
          </p:nvPr>
        </p:nvGraphicFramePr>
        <p:xfrm>
          <a:off x="683617" y="411510"/>
          <a:ext cx="7776766" cy="4565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016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爱国主义的要素</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415614087"/>
              </p:ext>
            </p:extLst>
          </p:nvPr>
        </p:nvGraphicFramePr>
        <p:xfrm>
          <a:off x="503933" y="991642"/>
          <a:ext cx="8136135" cy="3812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375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F27E65B-8C99-4CEC-86DA-F6668D2C0359}"/>
                                            </p:graphicEl>
                                          </p:spTgt>
                                        </p:tgtEl>
                                        <p:attrNameLst>
                                          <p:attrName>style.visibility</p:attrName>
                                        </p:attrNameLst>
                                      </p:cBhvr>
                                      <p:to>
                                        <p:strVal val="visible"/>
                                      </p:to>
                                    </p:set>
                                    <p:animEffect transition="in" filter="fade">
                                      <p:cBhvr>
                                        <p:cTn id="7" dur="500"/>
                                        <p:tgtEl>
                                          <p:spTgt spid="4">
                                            <p:graphicEl>
                                              <a:dgm id="{2F27E65B-8C99-4CEC-86DA-F6668D2C035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13DF41E3-65A2-4A13-959B-FD9D1198C0DC}"/>
                                            </p:graphicEl>
                                          </p:spTgt>
                                        </p:tgtEl>
                                        <p:attrNameLst>
                                          <p:attrName>style.visibility</p:attrName>
                                        </p:attrNameLst>
                                      </p:cBhvr>
                                      <p:to>
                                        <p:strVal val="visible"/>
                                      </p:to>
                                    </p:set>
                                    <p:animEffect transition="in" filter="fade">
                                      <p:cBhvr>
                                        <p:cTn id="10" dur="500"/>
                                        <p:tgtEl>
                                          <p:spTgt spid="4">
                                            <p:graphicEl>
                                              <a:dgm id="{13DF41E3-65A2-4A13-959B-FD9D1198C0D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A7C43575-B657-4E5E-A2DB-5FE4EF055DDA}"/>
                                            </p:graphicEl>
                                          </p:spTgt>
                                        </p:tgtEl>
                                        <p:attrNameLst>
                                          <p:attrName>style.visibility</p:attrName>
                                        </p:attrNameLst>
                                      </p:cBhvr>
                                      <p:to>
                                        <p:strVal val="visible"/>
                                      </p:to>
                                    </p:set>
                                    <p:animEffect transition="in" filter="fade">
                                      <p:cBhvr>
                                        <p:cTn id="15" dur="500"/>
                                        <p:tgtEl>
                                          <p:spTgt spid="4">
                                            <p:graphicEl>
                                              <a:dgm id="{A7C43575-B657-4E5E-A2DB-5FE4EF055DD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A120A407-5149-40DD-9B7F-45788A965AD6}"/>
                                            </p:graphicEl>
                                          </p:spTgt>
                                        </p:tgtEl>
                                        <p:attrNameLst>
                                          <p:attrName>style.visibility</p:attrName>
                                        </p:attrNameLst>
                                      </p:cBhvr>
                                      <p:to>
                                        <p:strVal val="visible"/>
                                      </p:to>
                                    </p:set>
                                    <p:animEffect transition="in" filter="fade">
                                      <p:cBhvr>
                                        <p:cTn id="18" dur="500"/>
                                        <p:tgtEl>
                                          <p:spTgt spid="4">
                                            <p:graphicEl>
                                              <a:dgm id="{A120A407-5149-40DD-9B7F-45788A965AD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5AFF8932-5F2D-40BF-9BE1-75A9A9BF92FC}"/>
                                            </p:graphicEl>
                                          </p:spTgt>
                                        </p:tgtEl>
                                        <p:attrNameLst>
                                          <p:attrName>style.visibility</p:attrName>
                                        </p:attrNameLst>
                                      </p:cBhvr>
                                      <p:to>
                                        <p:strVal val="visible"/>
                                      </p:to>
                                    </p:set>
                                    <p:animEffect transition="in" filter="fade">
                                      <p:cBhvr>
                                        <p:cTn id="23" dur="500"/>
                                        <p:tgtEl>
                                          <p:spTgt spid="4">
                                            <p:graphicEl>
                                              <a:dgm id="{5AFF8932-5F2D-40BF-9BE1-75A9A9BF92F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D33152CC-B8A5-4C00-B076-84F44420AFE3}"/>
                                            </p:graphicEl>
                                          </p:spTgt>
                                        </p:tgtEl>
                                        <p:attrNameLst>
                                          <p:attrName>style.visibility</p:attrName>
                                        </p:attrNameLst>
                                      </p:cBhvr>
                                      <p:to>
                                        <p:strVal val="visible"/>
                                      </p:to>
                                    </p:set>
                                    <p:animEffect transition="in" filter="fade">
                                      <p:cBhvr>
                                        <p:cTn id="26" dur="500"/>
                                        <p:tgtEl>
                                          <p:spTgt spid="4">
                                            <p:graphicEl>
                                              <a:dgm id="{D33152CC-B8A5-4C00-B076-84F44420AFE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ctrTitle"/>
          </p:nvPr>
        </p:nvSpPr>
        <p:spPr>
          <a:xfrm>
            <a:off x="3635897" y="3348990"/>
            <a:ext cx="5252516" cy="617220"/>
          </a:xfrm>
        </p:spPr>
        <p:txBody>
          <a:bodyPr/>
          <a:lstStyle/>
          <a:p>
            <a:pPr algn="l"/>
            <a:r>
              <a:rPr lang="zh-CN" altLang="en-US" dirty="0" smtClean="0"/>
              <a:t>三、</a:t>
            </a:r>
            <a:r>
              <a:rPr lang="zh-CN" altLang="en-US" dirty="0"/>
              <a:t>爱国主义的基本要求有哪些？</a:t>
            </a:r>
          </a:p>
        </p:txBody>
      </p:sp>
      <p:sp>
        <p:nvSpPr>
          <p:cNvPr id="8195" name="副标题 2"/>
          <p:cNvSpPr>
            <a:spLocks noGrp="1"/>
          </p:cNvSpPr>
          <p:nvPr>
            <p:ph type="subTitle" idx="1"/>
          </p:nvPr>
        </p:nvSpPr>
        <p:spPr>
          <a:xfrm>
            <a:off x="2501900" y="4066223"/>
            <a:ext cx="6400800" cy="612934"/>
          </a:xfrm>
        </p:spPr>
        <p:txBody>
          <a:bodyPr/>
          <a:lstStyle/>
          <a:p>
            <a:endParaRPr lang="zh-CN" altLang="en-US"/>
          </a:p>
        </p:txBody>
      </p:sp>
    </p:spTree>
    <p:extLst>
      <p:ext uri="{BB962C8B-B14F-4D97-AF65-F5344CB8AC3E}">
        <p14:creationId xmlns:p14="http://schemas.microsoft.com/office/powerpoint/2010/main" val="162746325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4"/>
  <p:tag name="MMPROD_UIDATA" val="&lt;database version=&quot;7.0&quot;&gt;&lt;object type=&quot;1&quot; unique_id=&quot;10001&quot;&gt;&lt;object type=&quot;2&quot; unique_id=&quot;18341&quot;&gt;&lt;object type=&quot;3&quot; unique_id=&quot;18726&quot;&gt;&lt;property id=&quot;20148&quot; value=&quot;5&quot;/&gt;&lt;property id=&quot;20300&quot; value=&quot;幻灯片 1&quot;/&gt;&lt;property id=&quot;20307&quot; value=&quot;256&quot;/&gt;&lt;/object&gt;&lt;object type=&quot;3&quot; unique_id=&quot;18727&quot;&gt;&lt;property id=&quot;20148&quot; value=&quot;5&quot;/&gt;&lt;property id=&quot;20300&quot; value=&quot;幻灯片 2&quot;/&gt;&lt;property id=&quot;20307&quot; value=&quot;257&quot;/&gt;&lt;/object&gt;&lt;object type=&quot;3&quot; unique_id=&quot;18728&quot;&gt;&lt;property id=&quot;20148&quot; value=&quot;5&quot;/&gt;&lt;property id=&quot;20300&quot; value=&quot;幻灯片 4&quot;/&gt;&lt;property id=&quot;20307&quot; value=&quot;271&quot;/&gt;&lt;/object&gt;&lt;object type=&quot;3&quot; unique_id=&quot;18730&quot;&gt;&lt;property id=&quot;20148&quot; value=&quot;5&quot;/&gt;&lt;property id=&quot;20300&quot; value=&quot;幻灯片 7&quot;/&gt;&lt;property id=&quot;20307&quot; value=&quot;273&quot;/&gt;&lt;/object&gt;&lt;object type=&quot;3&quot; unique_id=&quot;18836&quot;&gt;&lt;property id=&quot;20148&quot; value=&quot;5&quot;/&gt;&lt;property id=&quot;20300&quot; value=&quot;幻灯片 6&quot;/&gt;&lt;property id=&quot;20307&quot; value=&quot;275&quot;/&gt;&lt;/object&gt;&lt;object type=&quot;3&quot; unique_id=&quot;18837&quot;&gt;&lt;property id=&quot;20148&quot; value=&quot;5&quot;/&gt;&lt;property id=&quot;20300&quot; value=&quot;幻灯片 8&quot;/&gt;&lt;property id=&quot;20307&quot; value=&quot;274&quot;/&gt;&lt;/object&gt;&lt;object type=&quot;3&quot; unique_id=&quot;18838&quot;&gt;&lt;property id=&quot;20148&quot; value=&quot;5&quot;/&gt;&lt;property id=&quot;20300&quot; value=&quot;幻灯片 10&quot;/&gt;&lt;property id=&quot;20307&quot; value=&quot;276&quot;/&gt;&lt;/object&gt;&lt;object type=&quot;3&quot; unique_id=&quot;19079&quot;&gt;&lt;property id=&quot;20148&quot; value=&quot;5&quot;/&gt;&lt;property id=&quot;20300&quot; value=&quot;幻灯片 9&quot;/&gt;&lt;property id=&quot;20307&quot; value=&quot;277&quot;/&gt;&lt;/object&gt;&lt;object type=&quot;3&quot; unique_id=&quot;19080&quot;&gt;&lt;property id=&quot;20148&quot; value=&quot;5&quot;/&gt;&lt;property id=&quot;20300&quot; value=&quot;幻灯片 11&quot;/&gt;&lt;property id=&quot;20307&quot; value=&quot;278&quot;/&gt;&lt;/object&gt;&lt;object type=&quot;3&quot; unique_id=&quot;19081&quot;&gt;&lt;property id=&quot;20148&quot; value=&quot;5&quot;/&gt;&lt;property id=&quot;20300&quot; value=&quot;幻灯片 12&quot;/&gt;&lt;property id=&quot;20307&quot; value=&quot;279&quot;/&gt;&lt;/object&gt;&lt;object type=&quot;3&quot; unique_id=&quot;19082&quot;&gt;&lt;property id=&quot;20148&quot; value=&quot;5&quot;/&gt;&lt;property id=&quot;20300&quot; value=&quot;幻灯片 13&quot;/&gt;&lt;property id=&quot;20307&quot; value=&quot;280&quot;/&gt;&lt;/object&gt;&lt;object type=&quot;3&quot; unique_id=&quot;19083&quot;&gt;&lt;property id=&quot;20148&quot; value=&quot;5&quot;/&gt;&lt;property id=&quot;20300&quot; value=&quot;幻灯片 14&quot;/&gt;&lt;property id=&quot;20307&quot; value=&quot;281&quot;/&gt;&lt;/object&gt;&lt;object type=&quot;3&quot; unique_id=&quot;19084&quot;&gt;&lt;property id=&quot;20148&quot; value=&quot;5&quot;/&gt;&lt;property id=&quot;20300&quot; value=&quot;幻灯片 16&quot;/&gt;&lt;property id=&quot;20307&quot; value=&quot;282&quot;/&gt;&lt;/object&gt;&lt;object type=&quot;3&quot; unique_id=&quot;19085&quot;&gt;&lt;property id=&quot;20148&quot; value=&quot;5&quot;/&gt;&lt;property id=&quot;20300&quot; value=&quot;幻灯片 17&quot;/&gt;&lt;property id=&quot;20307&quot; value=&quot;283&quot;/&gt;&lt;/object&gt;&lt;object type=&quot;3&quot; unique_id=&quot;19495&quot;&gt;&lt;property id=&quot;20148&quot; value=&quot;5&quot;/&gt;&lt;property id=&quot;20300&quot; value=&quot;幻灯片 18&quot;/&gt;&lt;property id=&quot;20307&quot; value=&quot;287&quot;/&gt;&lt;/object&gt;&lt;object type=&quot;3&quot; unique_id=&quot;19496&quot;&gt;&lt;property id=&quot;20148&quot; value=&quot;5&quot;/&gt;&lt;property id=&quot;20300&quot; value=&quot;幻灯片 19&quot;/&gt;&lt;property id=&quot;20307&quot; value=&quot;284&quot;/&gt;&lt;/object&gt;&lt;object type=&quot;3&quot; unique_id=&quot;19497&quot;&gt;&lt;property id=&quot;20148&quot; value=&quot;5&quot;/&gt;&lt;property id=&quot;20300&quot; value=&quot;幻灯片 20&quot;/&gt;&lt;property id=&quot;20307&quot; value=&quot;285&quot;/&gt;&lt;/object&gt;&lt;object type=&quot;3&quot; unique_id=&quot;19498&quot;&gt;&lt;property id=&quot;20148&quot; value=&quot;5&quot;/&gt;&lt;property id=&quot;20300&quot; value=&quot;幻灯片 15&quot;/&gt;&lt;property id=&quot;20307&quot; value=&quot;286&quot;/&gt;&lt;/object&gt;&lt;object type=&quot;3&quot; unique_id=&quot;19499&quot;&gt;&lt;property id=&quot;20148&quot; value=&quot;5&quot;/&gt;&lt;property id=&quot;20300&quot; value=&quot;幻灯片 21&quot;/&gt;&lt;property id=&quot;20307&quot; value=&quot;288&quot;/&gt;&lt;/object&gt;&lt;object type=&quot;3&quot; unique_id=&quot;19500&quot;&gt;&lt;property id=&quot;20148&quot; value=&quot;5&quot;/&gt;&lt;property id=&quot;20300&quot; value=&quot;幻灯片 22&quot;/&gt;&lt;property id=&quot;20307&quot; value=&quot;289&quot;/&gt;&lt;/object&gt;&lt;object type=&quot;3&quot; unique_id=&quot;19501&quot;&gt;&lt;property id=&quot;20148&quot; value=&quot;5&quot;/&gt;&lt;property id=&quot;20300&quot; value=&quot;幻灯片 23&quot;/&gt;&lt;property id=&quot;20307&quot; value=&quot;290&quot;/&gt;&lt;/object&gt;&lt;object type=&quot;3&quot; unique_id=&quot;19502&quot;&gt;&lt;property id=&quot;20148&quot; value=&quot;5&quot;/&gt;&lt;property id=&quot;20300&quot; value=&quot;幻灯片 26&quot;/&gt;&lt;property id=&quot;20307&quot; value=&quot;291&quot;/&gt;&lt;/object&gt;&lt;object type=&quot;3&quot; unique_id=&quot;19503&quot;&gt;&lt;property id=&quot;20148&quot; value=&quot;5&quot;/&gt;&lt;property id=&quot;20300&quot; value=&quot;幻灯片 28&quot;/&gt;&lt;property id=&quot;20307&quot; value=&quot;292&quot;/&gt;&lt;/object&gt;&lt;object type=&quot;3&quot; unique_id=&quot;19504&quot;&gt;&lt;property id=&quot;20148&quot; value=&quot;5&quot;/&gt;&lt;property id=&quot;20300&quot; value=&quot;幻灯片 25&quot;/&gt;&lt;property id=&quot;20307&quot; value=&quot;293&quot;/&gt;&lt;/object&gt;&lt;object type=&quot;3&quot; unique_id=&quot;19681&quot;&gt;&lt;property id=&quot;20148&quot; value=&quot;5&quot;/&gt;&lt;property id=&quot;20300&quot; value=&quot;幻灯片 24&quot;/&gt;&lt;property id=&quot;20307&quot; value=&quot;295&quot;/&gt;&lt;/object&gt;&lt;object type=&quot;3&quot; unique_id=&quot;20201&quot;&gt;&lt;property id=&quot;20148&quot; value=&quot;5&quot;/&gt;&lt;property id=&quot;20300&quot; value=&quot;幻灯片 3 - &amp;quot;模板的使用&amp;quot;&quot;/&gt;&lt;property id=&quot;20307&quot; value=&quot;300&quot;/&gt;&lt;/object&gt;&lt;object type=&quot;3&quot; unique_id=&quot;20202&quot;&gt;&lt;property id=&quot;20148&quot; value=&quot;5&quot;/&gt;&lt;property id=&quot;20300&quot; value=&quot;幻灯片 27&quot;/&gt;&lt;property id=&quot;20307&quot; value=&quot;297&quot;/&gt;&lt;/object&gt;&lt;object type=&quot;3&quot; unique_id=&quot;20203&quot;&gt;&lt;property id=&quot;20148&quot; value=&quot;5&quot;/&gt;&lt;property id=&quot;20300&quot; value=&quot;幻灯片 29&quot;/&gt;&lt;property id=&quot;20307&quot; value=&quot;296&quot;/&gt;&lt;/object&gt;&lt;object type=&quot;3&quot; unique_id=&quot;20204&quot;&gt;&lt;property id=&quot;20148&quot; value=&quot;5&quot;/&gt;&lt;property id=&quot;20300&quot; value=&quot;幻灯片 30&quot;/&gt;&lt;property id=&quot;20307&quot; value=&quot;299&quot;/&gt;&lt;/object&gt;&lt;object type=&quot;3&quot; unique_id=&quot;21537&quot;&gt;&lt;property id=&quot;20148&quot; value=&quot;5&quot;/&gt;&lt;property id=&quot;20300&quot; value=&quot;幻灯片 5&quot;/&gt;&lt;property id=&quot;20307&quot; value=&quot;301&quot;/&gt;&lt;/object&gt;&lt;/object&gt;&lt;object type=&quot;8&quot; unique_id=&quot;18363&quot;&gt;&lt;/object&gt;&lt;/object&gt;&lt;/database&gt;"/>
  <p:tag name="SECTOMILLISECCONVERTED" val="1"/>
  <p:tag name="ARTICULATE_SLIDE_COUNT" val="59"/>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ruideppt">
  <a:themeElements>
    <a:clrScheme name="123456">
      <a:dk1>
        <a:srgbClr val="000000"/>
      </a:dk1>
      <a:lt1>
        <a:srgbClr val="FFFFFF"/>
      </a:lt1>
      <a:dk2>
        <a:srgbClr val="FFCC00"/>
      </a:dk2>
      <a:lt2>
        <a:srgbClr val="DCDCDC"/>
      </a:lt2>
      <a:accent1>
        <a:srgbClr val="FFCC00"/>
      </a:accent1>
      <a:accent2>
        <a:srgbClr val="FFCC00"/>
      </a:accent2>
      <a:accent3>
        <a:srgbClr val="A0EDED"/>
      </a:accent3>
      <a:accent4>
        <a:srgbClr val="B3E57F"/>
      </a:accent4>
      <a:accent5>
        <a:srgbClr val="5F5F5F"/>
      </a:accent5>
      <a:accent6>
        <a:srgbClr val="878787"/>
      </a:accent6>
      <a:hlink>
        <a:srgbClr val="777777"/>
      </a:hlink>
      <a:folHlink>
        <a:srgbClr val="C0C0C0"/>
      </a:folHlink>
    </a:clrScheme>
    <a:fontScheme name="自定义 2">
      <a:majorFont>
        <a:latin typeface="Franklin Gothic Medium"/>
        <a:ea typeface="微软雅黑"/>
        <a:cs typeface=""/>
      </a:majorFont>
      <a:minorFont>
        <a:latin typeface="Franklin Gothic Book"/>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ruideppt">
  <a:themeElements>
    <a:clrScheme name="123456">
      <a:dk1>
        <a:srgbClr val="000000"/>
      </a:dk1>
      <a:lt1>
        <a:srgbClr val="FFFFFF"/>
      </a:lt1>
      <a:dk2>
        <a:srgbClr val="FFCC00"/>
      </a:dk2>
      <a:lt2>
        <a:srgbClr val="DCDCDC"/>
      </a:lt2>
      <a:accent1>
        <a:srgbClr val="FFCC00"/>
      </a:accent1>
      <a:accent2>
        <a:srgbClr val="FFCC00"/>
      </a:accent2>
      <a:accent3>
        <a:srgbClr val="A0EDED"/>
      </a:accent3>
      <a:accent4>
        <a:srgbClr val="B3E57F"/>
      </a:accent4>
      <a:accent5>
        <a:srgbClr val="5F5F5F"/>
      </a:accent5>
      <a:accent6>
        <a:srgbClr val="878787"/>
      </a:accent6>
      <a:hlink>
        <a:srgbClr val="777777"/>
      </a:hlink>
      <a:folHlink>
        <a:srgbClr val="C0C0C0"/>
      </a:folHlink>
    </a:clrScheme>
    <a:fontScheme name="自定义 2">
      <a:majorFont>
        <a:latin typeface="Franklin Gothic Medium"/>
        <a:ea typeface="微软雅黑"/>
        <a:cs typeface=""/>
      </a:majorFont>
      <a:minorFont>
        <a:latin typeface="Franklin Gothic Book"/>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1">
        <a:dk1>
          <a:srgbClr val="000000"/>
        </a:dk1>
        <a:lt1>
          <a:srgbClr val="FFFFFF"/>
        </a:lt1>
        <a:dk2>
          <a:srgbClr val="E73B05"/>
        </a:dk2>
        <a:lt2>
          <a:srgbClr val="DCDCDC"/>
        </a:lt2>
        <a:accent1>
          <a:srgbClr val="B40000"/>
        </a:accent1>
        <a:accent2>
          <a:srgbClr val="1A63BC"/>
        </a:accent2>
        <a:accent3>
          <a:srgbClr val="FFFFFF"/>
        </a:accent3>
        <a:accent4>
          <a:srgbClr val="000000"/>
        </a:accent4>
        <a:accent5>
          <a:srgbClr val="D6AAAA"/>
        </a:accent5>
        <a:accent6>
          <a:srgbClr val="1659AA"/>
        </a:accent6>
        <a:hlink>
          <a:srgbClr val="47721C"/>
        </a:hlink>
        <a:folHlink>
          <a:srgbClr val="E28304"/>
        </a:folHlink>
      </a:clrScheme>
      <a:clrMap bg1="lt1" tx1="dk1" bg2="lt2" tx2="dk2" accent1="accent1" accent2="accent2" accent3="accent3" accent4="accent4" accent5="accent5" accent6="accent6" hlink="hlink" folHlink="folHlink"/>
    </a:extraClrScheme>
    <a:extraClrScheme>
      <a:clrScheme name="ruideppt 2">
        <a:dk1>
          <a:srgbClr val="000000"/>
        </a:dk1>
        <a:lt1>
          <a:srgbClr val="FFFFFF"/>
        </a:lt1>
        <a:dk2>
          <a:srgbClr val="E8AC04"/>
        </a:dk2>
        <a:lt2>
          <a:srgbClr val="DCDCDC"/>
        </a:lt2>
        <a:accent1>
          <a:srgbClr val="053275"/>
        </a:accent1>
        <a:accent2>
          <a:srgbClr val="1759A9"/>
        </a:accent2>
        <a:accent3>
          <a:srgbClr val="FFFFFF"/>
        </a:accent3>
        <a:accent4>
          <a:srgbClr val="000000"/>
        </a:accent4>
        <a:accent5>
          <a:srgbClr val="AAADBD"/>
        </a:accent5>
        <a:accent6>
          <a:srgbClr val="145099"/>
        </a:accent6>
        <a:hlink>
          <a:srgbClr val="0077DA"/>
        </a:hlink>
        <a:folHlink>
          <a:srgbClr val="53A9F7"/>
        </a:folHlink>
      </a:clrScheme>
      <a:clrMap bg1="lt1" tx1="dk1" bg2="lt2" tx2="dk2" accent1="accent1" accent2="accent2" accent3="accent3" accent4="accent4" accent5="accent5" accent6="accent6" hlink="hlink" folHlink="folHlink"/>
    </a:extraClrScheme>
    <a:extraClrScheme>
      <a:clrScheme name="ruideppt 3">
        <a:dk1>
          <a:srgbClr val="000000"/>
        </a:dk1>
        <a:lt1>
          <a:srgbClr val="FFFFFF"/>
        </a:lt1>
        <a:dk2>
          <a:srgbClr val="ECE100"/>
        </a:dk2>
        <a:lt2>
          <a:srgbClr val="DCDCDC"/>
        </a:lt2>
        <a:accent1>
          <a:srgbClr val="FF6600"/>
        </a:accent1>
        <a:accent2>
          <a:srgbClr val="FF9900"/>
        </a:accent2>
        <a:accent3>
          <a:srgbClr val="FFFFFF"/>
        </a:accent3>
        <a:accent4>
          <a:srgbClr val="000000"/>
        </a:accent4>
        <a:accent5>
          <a:srgbClr val="FFB8AA"/>
        </a:accent5>
        <a:accent6>
          <a:srgbClr val="E78A00"/>
        </a:accent6>
        <a:hlink>
          <a:srgbClr val="FFCC99"/>
        </a:hlink>
        <a:folHlink>
          <a:srgbClr val="FF3300"/>
        </a:folHlink>
      </a:clrScheme>
      <a:clrMap bg1="lt1" tx1="dk1" bg2="lt2" tx2="dk2" accent1="accent1" accent2="accent2" accent3="accent3" accent4="accent4" accent5="accent5" accent6="accent6" hlink="hlink" folHlink="folHlink"/>
    </a:extraClrScheme>
    <a:extraClrScheme>
      <a:clrScheme name="ruideppt 4">
        <a:dk1>
          <a:srgbClr val="000000"/>
        </a:dk1>
        <a:lt1>
          <a:srgbClr val="FFFFFF"/>
        </a:lt1>
        <a:dk2>
          <a:srgbClr val="FF9933"/>
        </a:dk2>
        <a:lt2>
          <a:srgbClr val="DCDCDC"/>
        </a:lt2>
        <a:accent1>
          <a:srgbClr val="FF0000"/>
        </a:accent1>
        <a:accent2>
          <a:srgbClr val="CC0000"/>
        </a:accent2>
        <a:accent3>
          <a:srgbClr val="FFFFFF"/>
        </a:accent3>
        <a:accent4>
          <a:srgbClr val="000000"/>
        </a:accent4>
        <a:accent5>
          <a:srgbClr val="FFAAAA"/>
        </a:accent5>
        <a:accent6>
          <a:srgbClr val="B90000"/>
        </a:accent6>
        <a:hlink>
          <a:srgbClr val="FF3300"/>
        </a:hlink>
        <a:folHlink>
          <a:srgbClr val="800000"/>
        </a:folHlink>
      </a:clrScheme>
      <a:clrMap bg1="lt1" tx1="dk1" bg2="lt2" tx2="dk2" accent1="accent1" accent2="accent2" accent3="accent3" accent4="accent4" accent5="accent5" accent6="accent6" hlink="hlink" folHlink="folHlink"/>
    </a:extraClrScheme>
    <a:extraClrScheme>
      <a:clrScheme name="ruideppt 5">
        <a:dk1>
          <a:srgbClr val="000000"/>
        </a:dk1>
        <a:lt1>
          <a:srgbClr val="FFFFFF"/>
        </a:lt1>
        <a:dk2>
          <a:srgbClr val="FF9933"/>
        </a:dk2>
        <a:lt2>
          <a:srgbClr val="DCDCDC"/>
        </a:lt2>
        <a:accent1>
          <a:srgbClr val="0066CC"/>
        </a:accent1>
        <a:accent2>
          <a:srgbClr val="003366"/>
        </a:accent2>
        <a:accent3>
          <a:srgbClr val="FFFFFF"/>
        </a:accent3>
        <a:accent4>
          <a:srgbClr val="000000"/>
        </a:accent4>
        <a:accent5>
          <a:srgbClr val="AAB8E2"/>
        </a:accent5>
        <a:accent6>
          <a:srgbClr val="002D5C"/>
        </a:accent6>
        <a:hlink>
          <a:srgbClr val="0099FF"/>
        </a:hlink>
        <a:folHlink>
          <a:srgbClr val="0066FF"/>
        </a:folHlink>
      </a:clrScheme>
      <a:clrMap bg1="lt1" tx1="dk1" bg2="lt2" tx2="dk2" accent1="accent1" accent2="accent2" accent3="accent3" accent4="accent4" accent5="accent5" accent6="accent6" hlink="hlink" folHlink="folHlink"/>
    </a:extraClrScheme>
    <a:extraClrScheme>
      <a:clrScheme name="ruideppt 6">
        <a:dk1>
          <a:srgbClr val="000000"/>
        </a:dk1>
        <a:lt1>
          <a:srgbClr val="FFFFFF"/>
        </a:lt1>
        <a:dk2>
          <a:srgbClr val="FF0000"/>
        </a:dk2>
        <a:lt2>
          <a:srgbClr val="DCDCDC"/>
        </a:lt2>
        <a:accent1>
          <a:srgbClr val="333333"/>
        </a:accent1>
        <a:accent2>
          <a:srgbClr val="4D4D4D"/>
        </a:accent2>
        <a:accent3>
          <a:srgbClr val="FFFFFF"/>
        </a:accent3>
        <a:accent4>
          <a:srgbClr val="000000"/>
        </a:accent4>
        <a:accent5>
          <a:srgbClr val="ADADAD"/>
        </a:accent5>
        <a:accent6>
          <a:srgbClr val="454545"/>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uideppt 7">
        <a:dk1>
          <a:srgbClr val="000000"/>
        </a:dk1>
        <a:lt1>
          <a:srgbClr val="FFFFFF"/>
        </a:lt1>
        <a:dk2>
          <a:srgbClr val="CC0000"/>
        </a:dk2>
        <a:lt2>
          <a:srgbClr val="DCDCDC"/>
        </a:lt2>
        <a:accent1>
          <a:srgbClr val="003300"/>
        </a:accent1>
        <a:accent2>
          <a:srgbClr val="006600"/>
        </a:accent2>
        <a:accent3>
          <a:srgbClr val="FFFFFF"/>
        </a:accent3>
        <a:accent4>
          <a:srgbClr val="000000"/>
        </a:accent4>
        <a:accent5>
          <a:srgbClr val="AAADAA"/>
        </a:accent5>
        <a:accent6>
          <a:srgbClr val="005C00"/>
        </a:accent6>
        <a:hlink>
          <a:srgbClr val="008000"/>
        </a:hlink>
        <a:folHlink>
          <a:srgbClr val="339933"/>
        </a:folHlink>
      </a:clrScheme>
      <a:clrMap bg1="lt1" tx1="dk1" bg2="lt2" tx2="dk2" accent1="accent1" accent2="accent2" accent3="accent3" accent4="accent4" accent5="accent5" accent6="accent6" hlink="hlink" folHlink="folHlink"/>
    </a:extraClrScheme>
    <a:extraClrScheme>
      <a:clrScheme name="ruideppt 8">
        <a:dk1>
          <a:srgbClr val="000000"/>
        </a:dk1>
        <a:lt1>
          <a:srgbClr val="FFFFFF"/>
        </a:lt1>
        <a:dk2>
          <a:srgbClr val="006600"/>
        </a:dk2>
        <a:lt2>
          <a:srgbClr val="DCDCDC"/>
        </a:lt2>
        <a:accent1>
          <a:srgbClr val="660066"/>
        </a:accent1>
        <a:accent2>
          <a:srgbClr val="6600CC"/>
        </a:accent2>
        <a:accent3>
          <a:srgbClr val="FFFFFF"/>
        </a:accent3>
        <a:accent4>
          <a:srgbClr val="000000"/>
        </a:accent4>
        <a:accent5>
          <a:srgbClr val="B8AAB8"/>
        </a:accent5>
        <a:accent6>
          <a:srgbClr val="5C00B9"/>
        </a:accent6>
        <a:hlink>
          <a:srgbClr val="CC00FF"/>
        </a:hlink>
        <a:folHlink>
          <a:srgbClr val="CC0099"/>
        </a:folHlink>
      </a:clrScheme>
      <a:clrMap bg1="lt1" tx1="dk1" bg2="lt2" tx2="dk2" accent1="accent1" accent2="accent2" accent3="accent3" accent4="accent4" accent5="accent5" accent6="accent6" hlink="hlink" folHlink="folHlink"/>
    </a:extraClrScheme>
    <a:extraClrScheme>
      <a:clrScheme name="ruideppt 9">
        <a:dk1>
          <a:srgbClr val="000000"/>
        </a:dk1>
        <a:lt1>
          <a:srgbClr val="FFFFFF"/>
        </a:lt1>
        <a:dk2>
          <a:srgbClr val="A50021"/>
        </a:dk2>
        <a:lt2>
          <a:srgbClr val="DCDCDC"/>
        </a:lt2>
        <a:accent1>
          <a:srgbClr val="663300"/>
        </a:accent1>
        <a:accent2>
          <a:srgbClr val="996600"/>
        </a:accent2>
        <a:accent3>
          <a:srgbClr val="FFFFFF"/>
        </a:accent3>
        <a:accent4>
          <a:srgbClr val="000000"/>
        </a:accent4>
        <a:accent5>
          <a:srgbClr val="B8ADAA"/>
        </a:accent5>
        <a:accent6>
          <a:srgbClr val="8A5C00"/>
        </a:accent6>
        <a:hlink>
          <a:srgbClr val="FF9900"/>
        </a:hlink>
        <a:folHlink>
          <a:srgbClr val="808000"/>
        </a:folHlink>
      </a:clrScheme>
      <a:clrMap bg1="lt1" tx1="dk1" bg2="lt2" tx2="dk2" accent1="accent1" accent2="accent2" accent3="accent3" accent4="accent4" accent5="accent5" accent6="accent6" hlink="hlink" folHlink="folHlink"/>
    </a:extraClrScheme>
    <a:extraClrScheme>
      <a:clrScheme name="1_ruideppt 1">
        <a:dk1>
          <a:srgbClr val="000000"/>
        </a:dk1>
        <a:lt1>
          <a:srgbClr val="FFFFFF"/>
        </a:lt1>
        <a:dk2>
          <a:srgbClr val="FFCC00"/>
        </a:dk2>
        <a:lt2>
          <a:srgbClr val="DCDCDC"/>
        </a:lt2>
        <a:accent1>
          <a:srgbClr val="5F5F5F"/>
        </a:accent1>
        <a:accent2>
          <a:srgbClr val="969696"/>
        </a:accent2>
        <a:accent3>
          <a:srgbClr val="FFFFFF"/>
        </a:accent3>
        <a:accent4>
          <a:srgbClr val="000000"/>
        </a:accent4>
        <a:accent5>
          <a:srgbClr val="B6B6B6"/>
        </a:accent5>
        <a:accent6>
          <a:srgbClr val="878787"/>
        </a:accent6>
        <a:hlink>
          <a:srgbClr val="777777"/>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3563</TotalTime>
  <Words>1811</Words>
  <Application>Microsoft Office PowerPoint</Application>
  <PresentationFormat>全屏显示(16:9)</PresentationFormat>
  <Paragraphs>212</Paragraphs>
  <Slides>59</Slides>
  <Notes>3</Notes>
  <HiddenSlides>0</HiddenSlides>
  <MMClips>0</MMClips>
  <ScaleCrop>false</ScaleCrop>
  <HeadingPairs>
    <vt:vector size="4" baseType="variant">
      <vt:variant>
        <vt:lpstr>主题</vt:lpstr>
      </vt:variant>
      <vt:variant>
        <vt:i4>2</vt:i4>
      </vt:variant>
      <vt:variant>
        <vt:lpstr>幻灯片标题</vt:lpstr>
      </vt:variant>
      <vt:variant>
        <vt:i4>59</vt:i4>
      </vt:variant>
    </vt:vector>
  </HeadingPairs>
  <TitlesOfParts>
    <vt:vector size="61" baseType="lpstr">
      <vt:lpstr>2_ruideppt</vt:lpstr>
      <vt:lpstr>3_ruideppt</vt:lpstr>
      <vt:lpstr>第 三 讲 继承爱国传统  弘扬民族精神</vt:lpstr>
      <vt:lpstr>一、什么是国家？</vt:lpstr>
      <vt:lpstr>（一）作为政治概念的国家</vt:lpstr>
      <vt:lpstr>（二）作为历史文化的国家</vt:lpstr>
      <vt:lpstr>（三）作为“自然”概念的国家</vt:lpstr>
      <vt:lpstr>二、什么是爱国？</vt:lpstr>
      <vt:lpstr>爱国的定义</vt:lpstr>
      <vt:lpstr>爱国主义的要素</vt:lpstr>
      <vt:lpstr>三、爱国主义的基本要求有哪些？</vt:lpstr>
      <vt:lpstr>前   言</vt:lpstr>
      <vt:lpstr>（一）爱祖国的大好河山</vt:lpstr>
      <vt:lpstr>（二）爱自己的骨肉同胞</vt:lpstr>
      <vt:lpstr>（三）爱祖国的灿烂文化</vt:lpstr>
      <vt:lpstr>爱祖国的灿烂文化</vt:lpstr>
      <vt:lpstr>爱祖国的灿烂文化</vt:lpstr>
      <vt:lpstr>爱祖国的灿烂文化</vt:lpstr>
      <vt:lpstr>爱祖国的灿烂文化</vt:lpstr>
      <vt:lpstr>爱祖国的灿烂文化</vt:lpstr>
      <vt:lpstr>爱祖国的灿烂文化</vt:lpstr>
      <vt:lpstr>（四）爱自己的国家</vt:lpstr>
      <vt:lpstr>四、爱国主义的优良传统有哪些？</vt:lpstr>
      <vt:lpstr>主要内容</vt:lpstr>
      <vt:lpstr>五、爱国主义的时代价值有哪些？</vt:lpstr>
      <vt:lpstr>前   言</vt:lpstr>
      <vt:lpstr>（一）爱国主义是中华民族继往开来的精神支柱</vt:lpstr>
      <vt:lpstr>（二）爱国主义是维护祖国统一和民族团结的纽带</vt:lpstr>
      <vt:lpstr>（三）爱国主义是实现中华民族伟大复兴的动力</vt:lpstr>
      <vt:lpstr>（四）个人实现人生价值力量的源泉</vt:lpstr>
      <vt:lpstr>六、为什么说爱国主义与爱社会主义、爱中国共产党和爱人民政府相统一？</vt:lpstr>
      <vt:lpstr>主要内容 </vt:lpstr>
      <vt:lpstr>七、经济全球化条件下爱国主义是否过时？</vt:lpstr>
      <vt:lpstr>前   言</vt:lpstr>
      <vt:lpstr>经济全球化形势下要弘扬爱国主义</vt:lpstr>
      <vt:lpstr>经济全球化形势下要弘扬爱国主义</vt:lpstr>
      <vt:lpstr>八、经济全球化条件下如何践行爱国主义？</vt:lpstr>
      <vt:lpstr>主要内容</vt:lpstr>
      <vt:lpstr>主要内容</vt:lpstr>
      <vt:lpstr>九、爱国主义旗帜下如何弘扬民族精神？</vt:lpstr>
      <vt:lpstr>主要内容</vt:lpstr>
      <vt:lpstr>主要内容</vt:lpstr>
      <vt:lpstr>主要内容</vt:lpstr>
      <vt:lpstr>主要内容</vt:lpstr>
      <vt:lpstr>主要内容</vt:lpstr>
      <vt:lpstr>主要内容</vt:lpstr>
      <vt:lpstr>主要内容</vt:lpstr>
      <vt:lpstr>主要内容</vt:lpstr>
      <vt:lpstr>主要内容</vt:lpstr>
      <vt:lpstr>主要内容</vt:lpstr>
      <vt:lpstr>十、爱国主义旗帜下如何弘扬时代精神？</vt:lpstr>
      <vt:lpstr>时代精神</vt:lpstr>
      <vt:lpstr>改革创新</vt:lpstr>
      <vt:lpstr>改革创新的核心</vt:lpstr>
      <vt:lpstr>十一、我们如何做忠实的爱国者？</vt:lpstr>
      <vt:lpstr>（一）自觉维护国家利益</vt:lpstr>
      <vt:lpstr>（二）促进民族团结和祖国统一</vt:lpstr>
      <vt:lpstr>（三）增强国防观念</vt:lpstr>
      <vt:lpstr>（四）以振兴中华为己任</vt:lpstr>
      <vt:lpstr>思考空间</vt:lpstr>
      <vt:lpstr>PowerPoint 演示文稿</vt:lpstr>
    </vt:vector>
  </TitlesOfParts>
  <Company>www.ruideppt.net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锐得PPT模板</dc:title>
  <dc:creator>北京锐得幻演广告有限公司</dc:creator>
  <cp:lastModifiedBy>dell</cp:lastModifiedBy>
  <cp:revision>449</cp:revision>
  <dcterms:modified xsi:type="dcterms:W3CDTF">2014-01-14T00:40:01Z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EAFEFEFF-7F6A-4DFD-3F3F-3F3F6B3F4E3F</vt:lpwstr>
  </property>
  <property fmtid="{D5CDD505-2E9C-101B-9397-08002B2CF9AE}" pid="3" name="ArticulatePath">
    <vt:lpwstr>第三章  继承爱国传统 弘扬民族精神</vt:lpwstr>
  </property>
</Properties>
</file>